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354" r:id="rId3"/>
    <p:sldId id="355" r:id="rId4"/>
    <p:sldId id="392" r:id="rId5"/>
    <p:sldId id="360" r:id="rId6"/>
    <p:sldId id="361" r:id="rId7"/>
    <p:sldId id="365" r:id="rId8"/>
    <p:sldId id="366" r:id="rId9"/>
    <p:sldId id="370" r:id="rId10"/>
    <p:sldId id="403" r:id="rId11"/>
    <p:sldId id="402" r:id="rId12"/>
    <p:sldId id="404" r:id="rId13"/>
    <p:sldId id="405" r:id="rId14"/>
    <p:sldId id="393" r:id="rId15"/>
    <p:sldId id="407" r:id="rId16"/>
    <p:sldId id="385" r:id="rId17"/>
    <p:sldId id="409" r:id="rId18"/>
    <p:sldId id="410" r:id="rId19"/>
    <p:sldId id="411" r:id="rId20"/>
    <p:sldId id="375" r:id="rId21"/>
    <p:sldId id="383" r:id="rId22"/>
    <p:sldId id="395" r:id="rId23"/>
    <p:sldId id="412" r:id="rId24"/>
    <p:sldId id="413" r:id="rId25"/>
    <p:sldId id="414" r:id="rId26"/>
    <p:sldId id="415" r:id="rId27"/>
    <p:sldId id="416" r:id="rId28"/>
    <p:sldId id="396" r:id="rId29"/>
    <p:sldId id="401" r:id="rId30"/>
    <p:sldId id="276" r:id="rId31"/>
    <p:sldId id="285" r:id="rId32"/>
    <p:sldId id="408" r:id="rId33"/>
    <p:sldId id="406" r:id="rId34"/>
    <p:sldId id="397" r:id="rId35"/>
    <p:sldId id="399" r:id="rId36"/>
    <p:sldId id="320" r:id="rId37"/>
    <p:sldId id="321" r:id="rId38"/>
    <p:sldId id="270" r:id="rId39"/>
  </p:sldIdLst>
  <p:sldSz cx="12192000" cy="6858000"/>
  <p:notesSz cx="6858000" cy="9144000"/>
  <p:embeddedFontLst>
    <p:embeddedFont>
      <p:font typeface="맑은 고딕" panose="020B0503020000020004" pitchFamily="50" charset="-127"/>
      <p:regular r:id="rId41"/>
      <p:bold r:id="rId42"/>
    </p:embeddedFont>
    <p:embeddedFont>
      <p:font typeface="맑은 고딕" panose="020B0503020000020004" pitchFamily="50" charset="-127"/>
      <p:regular r:id="rId41"/>
      <p:bold r:id="rId42"/>
    </p:embeddedFont>
    <p:embeddedFont>
      <p:font typeface="여기어때 잘난체" panose="020B0600000101010101" pitchFamily="50" charset="-127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8" roundtripDataSignature="AMtx7mj1JgAldU+MzMEWDML19knZkF1X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1B328F"/>
    <a:srgbClr val="FFFFFF"/>
    <a:srgbClr val="A5A5A5"/>
    <a:srgbClr val="5675F8"/>
    <a:srgbClr val="4472C4"/>
    <a:srgbClr val="616161"/>
    <a:srgbClr val="305598"/>
    <a:srgbClr val="4B67DD"/>
    <a:srgbClr val="2849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6B4CE-5DEE-4E2C-9018-72EA085BF5D8}" v="1339" dt="2023-09-25T09:59:55.261"/>
  </p1510:revLst>
</p1510:revInfo>
</file>

<file path=ppt/tableStyles.xml><?xml version="1.0" encoding="utf-8"?>
<a:tblStyleLst xmlns:a="http://schemas.openxmlformats.org/drawingml/2006/main" def="{284B7052-1BB8-47CF-92F9-BC03154C3C0D}">
  <a:tblStyle styleId="{284B7052-1BB8-47CF-92F9-BC03154C3C0D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70" autoAdjust="0"/>
    <p:restoredTop sz="96242" autoAdjust="0"/>
  </p:normalViewPr>
  <p:slideViewPr>
    <p:cSldViewPr snapToGrid="0">
      <p:cViewPr varScale="1">
        <p:scale>
          <a:sx n="97" d="100"/>
          <a:sy n="97" d="100"/>
        </p:scale>
        <p:origin x="29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90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8" Type="http://schemas.openxmlformats.org/officeDocument/2006/relationships/slide" Target="slides/slide7.xml"/><Relationship Id="rId93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88" Type="http://customschemas.google.com/relationships/presentationmetadata" Target="meta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신엽 황" userId="e44735d5f427ba3c" providerId="LiveId" clId="{95A9DB0F-941C-4406-BF89-D933908DFE6F}"/>
    <pc:docChg chg="undo custSel addSld modSld">
      <pc:chgData name="신엽 황" userId="e44735d5f427ba3c" providerId="LiveId" clId="{95A9DB0F-941C-4406-BF89-D933908DFE6F}" dt="2023-09-12T01:30:20.492" v="324" actId="20577"/>
      <pc:docMkLst>
        <pc:docMk/>
      </pc:docMkLst>
      <pc:sldChg chg="modSp add mod">
        <pc:chgData name="신엽 황" userId="e44735d5f427ba3c" providerId="LiveId" clId="{95A9DB0F-941C-4406-BF89-D933908DFE6F}" dt="2023-09-12T01:01:28.279" v="8" actId="113"/>
        <pc:sldMkLst>
          <pc:docMk/>
          <pc:sldMk cId="1621289650" sldId="274"/>
        </pc:sldMkLst>
        <pc:spChg chg="mod">
          <ac:chgData name="신엽 황" userId="e44735d5f427ba3c" providerId="LiveId" clId="{95A9DB0F-941C-4406-BF89-D933908DFE6F}" dt="2023-09-12T01:01:18.029" v="6" actId="207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10.876" v="5" actId="207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28.005" v="1" actId="207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52.945" v="3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8.279" v="8" actId="113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5.866" v="7" actId="113"/>
          <ac:spMkLst>
            <pc:docMk/>
            <pc:sldMk cId="1621289650" sldId="274"/>
            <ac:spMk id="128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5.900" v="44" actId="113"/>
        <pc:sldMkLst>
          <pc:docMk/>
          <pc:sldMk cId="3045191293" sldId="275"/>
        </pc:sldMkLst>
        <pc:spChg chg="mod">
          <ac:chgData name="신엽 황" userId="e44735d5f427ba3c" providerId="LiveId" clId="{95A9DB0F-941C-4406-BF89-D933908DFE6F}" dt="2023-09-12T01:03:59.039" v="17" actId="207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54.198" v="16" actId="207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38.526" v="14" actId="207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24.553" v="13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5.900" v="44" actId="113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4.108" v="43" actId="113"/>
          <ac:spMkLst>
            <pc:docMk/>
            <pc:sldMk cId="3045191293" sldId="275"/>
            <ac:spMk id="12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1.721" v="42" actId="113"/>
        <pc:sldMkLst>
          <pc:docMk/>
          <pc:sldMk cId="3782284635" sldId="276"/>
        </pc:sldMkLst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5.107" v="25" actId="207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1.059" v="24" actId="207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4.758" v="22" actId="207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32.199" v="39" actId="113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1.721" v="42" actId="1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0.234" v="41" actId="113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3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5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8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14" creationId="{00000000-0000-0000-0000-000000000000}"/>
          </ac:grpSpMkLst>
        </pc:grpChg>
        <pc:cxnChg chg="mod">
          <ac:chgData name="신엽 황" userId="e44735d5f427ba3c" providerId="LiveId" clId="{95A9DB0F-941C-4406-BF89-D933908DFE6F}" dt="2023-09-12T01:07:01.742" v="21"/>
          <ac:cxnSpMkLst>
            <pc:docMk/>
            <pc:sldMk cId="3782284635" sldId="276"/>
            <ac:cxnSpMk id="126" creationId="{00000000-0000-0000-0000-000000000000}"/>
          </ac:cxnSpMkLst>
        </pc:cxnChg>
      </pc:sldChg>
      <pc:sldChg chg="modSp add mod">
        <pc:chgData name="신엽 황" userId="e44735d5f427ba3c" providerId="LiveId" clId="{95A9DB0F-941C-4406-BF89-D933908DFE6F}" dt="2023-09-12T01:16:28.910" v="38" actId="113"/>
        <pc:sldMkLst>
          <pc:docMk/>
          <pc:sldMk cId="1604122262" sldId="277"/>
        </pc:sldMkLst>
        <pc:spChg chg="mod">
          <ac:chgData name="신엽 황" userId="e44735d5f427ba3c" providerId="LiveId" clId="{95A9DB0F-941C-4406-BF89-D933908DFE6F}" dt="2023-09-12T01:12:35.455" v="32" actId="207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신엽 황" userId="e44735d5f427ba3c" providerId="LiveId" clId="{95A9DB0F-941C-4406-BF89-D933908DFE6F}" dt="2023-09-12T01:12:04.447" v="28" actId="207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2:16.230" v="30" actId="207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19.290" v="36" actId="207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8.910" v="38" actId="113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6.572" v="37" actId="113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12:37.616" v="34" actId="1076"/>
          <ac:grpSpMkLst>
            <pc:docMk/>
            <pc:sldMk cId="1604122262" sldId="277"/>
            <ac:grpSpMk id="103" creationId="{00000000-0000-0000-0000-000000000000}"/>
          </ac:grpSpMkLst>
        </pc:grpChg>
      </pc:sldChg>
      <pc:sldChg chg="delSp modSp add mod">
        <pc:chgData name="신엽 황" userId="e44735d5f427ba3c" providerId="LiveId" clId="{95A9DB0F-941C-4406-BF89-D933908DFE6F}" dt="2023-09-12T01:26:56.804" v="63" actId="478"/>
        <pc:sldMkLst>
          <pc:docMk/>
          <pc:sldMk cId="1204638084" sldId="278"/>
        </pc:sldMkLst>
        <pc:spChg chg="del">
          <ac:chgData name="신엽 황" userId="e44735d5f427ba3c" providerId="LiveId" clId="{95A9DB0F-941C-4406-BF89-D933908DFE6F}" dt="2023-09-12T01:26:56.804" v="63" actId="478"/>
          <ac:spMkLst>
            <pc:docMk/>
            <pc:sldMk cId="1204638084" sldId="278"/>
            <ac:spMk id="4" creationId="{9A924C9E-4432-6BAF-B4CE-51DCF3872196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6" creationId="{6DF22B79-E1B4-BC8E-6FB7-B72C19971A50}"/>
          </ac:spMkLst>
        </pc:spChg>
        <pc:spChg chg="mod">
          <ac:chgData name="신엽 황" userId="e44735d5f427ba3c" providerId="LiveId" clId="{95A9DB0F-941C-4406-BF89-D933908DFE6F}" dt="2023-09-12T01:26:50.360" v="61" actId="20577"/>
          <ac:spMkLst>
            <pc:docMk/>
            <pc:sldMk cId="1204638084" sldId="278"/>
            <ac:spMk id="349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0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1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2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3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5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6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12.346" v="102" actId="20577"/>
        <pc:sldMkLst>
          <pc:docMk/>
          <pc:sldMk cId="3581798487" sldId="279"/>
        </pc:sldMkLst>
        <pc:spChg chg="mod">
          <ac:chgData name="신엽 황" userId="e44735d5f427ba3c" providerId="LiveId" clId="{95A9DB0F-941C-4406-BF89-D933908DFE6F}" dt="2023-09-12T01:27:12.346" v="102" actId="20577"/>
          <ac:spMkLst>
            <pc:docMk/>
            <pc:sldMk cId="3581798487" sldId="279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22.665" v="128" actId="20577"/>
        <pc:sldMkLst>
          <pc:docMk/>
          <pc:sldMk cId="2739730569" sldId="280"/>
        </pc:sldMkLst>
        <pc:spChg chg="mod">
          <ac:chgData name="신엽 황" userId="e44735d5f427ba3c" providerId="LiveId" clId="{95A9DB0F-941C-4406-BF89-D933908DFE6F}" dt="2023-09-12T01:27:22.665" v="128" actId="20577"/>
          <ac:spMkLst>
            <pc:docMk/>
            <pc:sldMk cId="2739730569" sldId="280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32.378" v="157" actId="20577"/>
        <pc:sldMkLst>
          <pc:docMk/>
          <pc:sldMk cId="60168405" sldId="281"/>
        </pc:sldMkLst>
        <pc:spChg chg="mod">
          <ac:chgData name="신엽 황" userId="e44735d5f427ba3c" providerId="LiveId" clId="{95A9DB0F-941C-4406-BF89-D933908DFE6F}" dt="2023-09-12T01:27:32.378" v="157" actId="20577"/>
          <ac:spMkLst>
            <pc:docMk/>
            <pc:sldMk cId="60168405" sldId="281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25.001" v="272" actId="20577"/>
        <pc:sldMkLst>
          <pc:docMk/>
          <pc:sldMk cId="4186799357" sldId="282"/>
        </pc:sldMkLst>
        <pc:spChg chg="mod">
          <ac:chgData name="신엽 황" userId="e44735d5f427ba3c" providerId="LiveId" clId="{95A9DB0F-941C-4406-BF89-D933908DFE6F}" dt="2023-09-12T01:28:25.001" v="272" actId="20577"/>
          <ac:spMkLst>
            <pc:docMk/>
            <pc:sldMk cId="4186799357" sldId="282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53.165" v="176" actId="20577"/>
        <pc:sldMkLst>
          <pc:docMk/>
          <pc:sldMk cId="3186116149" sldId="283"/>
        </pc:sldMkLst>
        <pc:spChg chg="mod">
          <ac:chgData name="신엽 황" userId="e44735d5f427ba3c" providerId="LiveId" clId="{95A9DB0F-941C-4406-BF89-D933908DFE6F}" dt="2023-09-12T01:27:53.165" v="176" actId="20577"/>
          <ac:spMkLst>
            <pc:docMk/>
            <pc:sldMk cId="3186116149" sldId="283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10.967" v="252" actId="20577"/>
        <pc:sldMkLst>
          <pc:docMk/>
          <pc:sldMk cId="1298730911" sldId="284"/>
        </pc:sldMkLst>
        <pc:spChg chg="mod">
          <ac:chgData name="신엽 황" userId="e44735d5f427ba3c" providerId="LiveId" clId="{95A9DB0F-941C-4406-BF89-D933908DFE6F}" dt="2023-09-12T01:28:10.967" v="252" actId="20577"/>
          <ac:spMkLst>
            <pc:docMk/>
            <pc:sldMk cId="1298730911" sldId="284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36.201" v="295" actId="20577"/>
        <pc:sldMkLst>
          <pc:docMk/>
          <pc:sldMk cId="48431468" sldId="285"/>
        </pc:sldMkLst>
        <pc:spChg chg="mod">
          <ac:chgData name="신엽 황" userId="e44735d5f427ba3c" providerId="LiveId" clId="{95A9DB0F-941C-4406-BF89-D933908DFE6F}" dt="2023-09-12T01:28:36.201" v="295" actId="20577"/>
          <ac:spMkLst>
            <pc:docMk/>
            <pc:sldMk cId="48431468" sldId="285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43.068" v="314" actId="20577"/>
        <pc:sldMkLst>
          <pc:docMk/>
          <pc:sldMk cId="1583293008" sldId="286"/>
        </pc:sldMkLst>
        <pc:spChg chg="mod">
          <ac:chgData name="신엽 황" userId="e44735d5f427ba3c" providerId="LiveId" clId="{95A9DB0F-941C-4406-BF89-D933908DFE6F}" dt="2023-09-12T01:28:43.068" v="314" actId="20577"/>
          <ac:spMkLst>
            <pc:docMk/>
            <pc:sldMk cId="1583293008" sldId="286"/>
            <ac:spMk id="349" creationId="{00000000-0000-0000-0000-000000000000}"/>
          </ac:spMkLst>
        </pc:spChg>
      </pc:sldChg>
      <pc:sldChg chg="addSp delSp modSp add mod">
        <pc:chgData name="신엽 황" userId="e44735d5f427ba3c" providerId="LiveId" clId="{95A9DB0F-941C-4406-BF89-D933908DFE6F}" dt="2023-09-12T01:30:20.492" v="324" actId="20577"/>
        <pc:sldMkLst>
          <pc:docMk/>
          <pc:sldMk cId="0" sldId="287"/>
        </pc:sldMkLst>
        <pc:spChg chg="add mod ord">
          <ac:chgData name="신엽 황" userId="e44735d5f427ba3c" providerId="LiveId" clId="{95A9DB0F-941C-4406-BF89-D933908DFE6F}" dt="2023-09-12T01:30:05.900" v="322" actId="167"/>
          <ac:spMkLst>
            <pc:docMk/>
            <pc:sldMk cId="0" sldId="287"/>
            <ac:spMk id="2" creationId="{AEFFC827-86EF-E397-212B-FB588BCF335C}"/>
          </ac:spMkLst>
        </pc:spChg>
        <pc:spChg chg="del">
          <ac:chgData name="신엽 황" userId="e44735d5f427ba3c" providerId="LiveId" clId="{95A9DB0F-941C-4406-BF89-D933908DFE6F}" dt="2023-09-12T01:30:01.414" v="320" actId="478"/>
          <ac:spMkLst>
            <pc:docMk/>
            <pc:sldMk cId="0" sldId="287"/>
            <ac:spMk id="6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30:20.492" v="324" actId="20577"/>
          <ac:spMkLst>
            <pc:docMk/>
            <pc:sldMk cId="0" sldId="287"/>
            <ac:spMk id="66" creationId="{00000000-0000-0000-0000-000000000000}"/>
          </ac:spMkLst>
        </pc:spChg>
      </pc:sldChg>
    </pc:docChg>
  </pc:docChgLst>
  <pc:docChgLst>
    <pc:chgData name="황신엽" userId="cabf1635-5c28-4baa-9fa6-33978eeacf4c" providerId="ADAL" clId="{8156B4CE-5DEE-4E2C-9018-72EA085BF5D8}"/>
    <pc:docChg chg="undo custSel addSld delSld modSld sldOrd">
      <pc:chgData name="황신엽" userId="cabf1635-5c28-4baa-9fa6-33978eeacf4c" providerId="ADAL" clId="{8156B4CE-5DEE-4E2C-9018-72EA085BF5D8}" dt="2023-09-25T09:59:59.627" v="20563" actId="20577"/>
      <pc:docMkLst>
        <pc:docMk/>
      </pc:docMkLst>
      <pc:sldChg chg="modSp mod">
        <pc:chgData name="황신엽" userId="cabf1635-5c28-4baa-9fa6-33978eeacf4c" providerId="ADAL" clId="{8156B4CE-5DEE-4E2C-9018-72EA085BF5D8}" dt="2023-09-24T19:10:02.784" v="15559" actId="2711"/>
        <pc:sldMkLst>
          <pc:docMk/>
          <pc:sldMk cId="0" sldId="256"/>
        </pc:sldMkLst>
        <pc:spChg chg="mod">
          <ac:chgData name="황신엽" userId="cabf1635-5c28-4baa-9fa6-33978eeacf4c" providerId="ADAL" clId="{8156B4CE-5DEE-4E2C-9018-72EA085BF5D8}" dt="2023-09-24T19:09:56.353" v="15558" actId="2711"/>
          <ac:spMkLst>
            <pc:docMk/>
            <pc:sldMk cId="0" sldId="256"/>
            <ac:spMk id="8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02.784" v="15559" actId="2711"/>
          <ac:spMkLst>
            <pc:docMk/>
            <pc:sldMk cId="0" sldId="256"/>
            <ac:spMk id="91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14.159" v="19807"/>
        <pc:sldMkLst>
          <pc:docMk/>
          <pc:sldMk cId="0" sldId="257"/>
        </pc:sldMkLst>
        <pc:spChg chg="mod">
          <ac:chgData name="황신엽" userId="cabf1635-5c28-4baa-9fa6-33978eeacf4c" providerId="ADAL" clId="{8156B4CE-5DEE-4E2C-9018-72EA085BF5D8}" dt="2023-09-24T23:51:47.341" v="15572" actId="14100"/>
          <ac:spMkLst>
            <pc:docMk/>
            <pc:sldMk cId="0" sldId="25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4T19:10:13.843" v="15560" actId="2711"/>
          <ac:spMkLst>
            <pc:docMk/>
            <pc:sldMk cId="0" sldId="25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0.809" v="15562" actId="2711"/>
          <ac:spMkLst>
            <pc:docMk/>
            <pc:sldMk cId="0" sldId="25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8.859" v="15563" actId="2711"/>
          <ac:spMkLst>
            <pc:docMk/>
            <pc:sldMk cId="0" sldId="25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1:28.336" v="15568" actId="2711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21.339" v="15561" actId="2711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56.223" v="15564" actId="2711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14.159" v="19807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7.354" v="17369" actId="20577"/>
          <ac:spMkLst>
            <pc:docMk/>
            <pc:sldMk cId="0" sldId="257"/>
            <ac:spMk id="131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8:10:46.843" v="19745" actId="120"/>
        <pc:sldMkLst>
          <pc:docMk/>
          <pc:sldMk cId="0" sldId="258"/>
        </pc:sldMkLst>
        <pc:spChg chg="mod">
          <ac:chgData name="황신엽" userId="cabf1635-5c28-4baa-9fa6-33978eeacf4c" providerId="ADAL" clId="{8156B4CE-5DEE-4E2C-9018-72EA085BF5D8}" dt="2023-09-25T08:10:32.523" v="19741" actId="120"/>
          <ac:spMkLst>
            <pc:docMk/>
            <pc:sldMk cId="0" sldId="258"/>
            <ac:spMk id="7" creationId="{44E86B6B-5577-BAB9-7FEE-DB03CC66E474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8" creationId="{10CBE4C8-1AE2-B3B1-9336-F23206976C49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9" creationId="{82E270A6-35FC-F91A-03AA-1F78401F5233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10" creationId="{7CB7ADF1-2262-89B0-9B38-1E061A08079B}"/>
          </ac:spMkLst>
        </pc:spChg>
        <pc:spChg chg="mod">
          <ac:chgData name="황신엽" userId="cabf1635-5c28-4baa-9fa6-33978eeacf4c" providerId="ADAL" clId="{8156B4CE-5DEE-4E2C-9018-72EA085BF5D8}" dt="2023-09-25T08:10:35.529" v="19742" actId="120"/>
          <ac:spMkLst>
            <pc:docMk/>
            <pc:sldMk cId="0" sldId="258"/>
            <ac:spMk id="14" creationId="{951105C2-1011-140F-4C77-0684C34BFE85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5" creationId="{42CB71BB-6CE2-CC70-A952-50520605F7A7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6" creationId="{C57CC40C-6445-DA74-B7D4-8253A3CE36FA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7" creationId="{3BF54B41-D45A-4FDE-6985-CD11055A2E90}"/>
          </ac:spMkLst>
        </pc:spChg>
        <pc:spChg chg="mod">
          <ac:chgData name="황신엽" userId="cabf1635-5c28-4baa-9fa6-33978eeacf4c" providerId="ADAL" clId="{8156B4CE-5DEE-4E2C-9018-72EA085BF5D8}" dt="2023-09-25T08:10:39.982" v="19743" actId="120"/>
          <ac:spMkLst>
            <pc:docMk/>
            <pc:sldMk cId="0" sldId="258"/>
            <ac:spMk id="21" creationId="{F31F32D2-65B1-DA6B-A012-7B8F9B788280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2" creationId="{939490B0-C249-D5EC-B20A-046583625A3F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3" creationId="{F56798E2-2A9F-E1C8-DB78-23A875AF80A9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4" creationId="{3F8964EA-EC28-70D8-EEF1-1739670B1718}"/>
          </ac:spMkLst>
        </pc:spChg>
        <pc:spChg chg="mod">
          <ac:chgData name="황신엽" userId="cabf1635-5c28-4baa-9fa6-33978eeacf4c" providerId="ADAL" clId="{8156B4CE-5DEE-4E2C-9018-72EA085BF5D8}" dt="2023-09-25T08:10:43.615" v="19744" actId="120"/>
          <ac:spMkLst>
            <pc:docMk/>
            <pc:sldMk cId="0" sldId="258"/>
            <ac:spMk id="28" creationId="{A6471775-0DC6-12A0-1E63-209F99574080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29" creationId="{40AEA8F5-14FC-E5E6-E80F-3E36D26A28F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0" creationId="{FE09F7EC-E762-D207-B413-207B05C7009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1" creationId="{6EF41EC3-CB37-F240-C651-E8659D7FA317}"/>
          </ac:spMkLst>
        </pc:spChg>
        <pc:spChg chg="mod">
          <ac:chgData name="황신엽" userId="cabf1635-5c28-4baa-9fa6-33978eeacf4c" providerId="ADAL" clId="{8156B4CE-5DEE-4E2C-9018-72EA085BF5D8}" dt="2023-09-25T08:10:46.843" v="19745" actId="120"/>
          <ac:spMkLst>
            <pc:docMk/>
            <pc:sldMk cId="0" sldId="258"/>
            <ac:spMk id="35" creationId="{1E791B8D-5317-108A-A6E4-D1E46BDB32A4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6" creationId="{275F945A-6FA3-7C42-92B1-41721F0C4010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7" creationId="{B3CEE493-6EAF-CAEC-CA1A-22EBBEA8B6A8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8" creationId="{2B893E13-1FB5-B237-5C49-8BC71E4856F6}"/>
          </ac:spMkLst>
        </pc:spChg>
        <pc:spChg chg="mod">
          <ac:chgData name="황신엽" userId="cabf1635-5c28-4baa-9fa6-33978eeacf4c" providerId="ADAL" clId="{8156B4CE-5DEE-4E2C-9018-72EA085BF5D8}" dt="2023-09-25T08:10:29.546" v="19740" actId="120"/>
          <ac:spMkLst>
            <pc:docMk/>
            <pc:sldMk cId="0" sldId="258"/>
            <ac:spMk id="1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15:20.812" v="16507" actId="14100"/>
          <ac:spMkLst>
            <pc:docMk/>
            <pc:sldMk cId="0" sldId="258"/>
            <ac:spMk id="1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3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" creationId="{255B2C68-BC39-AF21-1A67-99A11585C944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" creationId="{1ADE92BE-3BD4-86F0-E862-FCC909210BDD}"/>
          </ac:grpSpMkLst>
        </pc:grpChg>
        <pc:grpChg chg="mod">
          <ac:chgData name="황신엽" userId="cabf1635-5c28-4baa-9fa6-33978eeacf4c" providerId="ADAL" clId="{8156B4CE-5DEE-4E2C-9018-72EA085BF5D8}" dt="2023-09-25T02:18:04.205" v="16524"/>
          <ac:grpSpMkLst>
            <pc:docMk/>
            <pc:sldMk cId="0" sldId="258"/>
            <ac:grpSpMk id="5" creationId="{BA445AE2-A84C-87DE-B12C-7788E5CEAF6B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11" creationId="{40D66541-6C18-A58C-6039-F08527BB7BE2}"/>
          </ac:grpSpMkLst>
        </pc:grpChg>
        <pc:grpChg chg="mod">
          <ac:chgData name="황신엽" userId="cabf1635-5c28-4baa-9fa6-33978eeacf4c" providerId="ADAL" clId="{8156B4CE-5DEE-4E2C-9018-72EA085BF5D8}" dt="2023-09-25T02:18:54.843" v="16559"/>
          <ac:grpSpMkLst>
            <pc:docMk/>
            <pc:sldMk cId="0" sldId="258"/>
            <ac:grpSpMk id="12" creationId="{EC78F56D-C447-50DC-4CE1-8C2F67FD2A81}"/>
          </ac:grpSpMkLst>
        </pc:grpChg>
        <pc:grpChg chg="add del mod">
          <ac:chgData name="황신엽" userId="cabf1635-5c28-4baa-9fa6-33978eeacf4c" providerId="ADAL" clId="{8156B4CE-5DEE-4E2C-9018-72EA085BF5D8}" dt="2023-09-25T02:22:04.319" v="16691" actId="165"/>
          <ac:grpSpMkLst>
            <pc:docMk/>
            <pc:sldMk cId="0" sldId="258"/>
            <ac:grpSpMk id="18" creationId="{3A3C40CB-11CD-3831-7593-5879132190A4}"/>
          </ac:grpSpMkLst>
        </pc:grpChg>
        <pc:grpChg chg="mod topLvl">
          <ac:chgData name="황신엽" userId="cabf1635-5c28-4baa-9fa6-33978eeacf4c" providerId="ADAL" clId="{8156B4CE-5DEE-4E2C-9018-72EA085BF5D8}" dt="2023-09-25T02:23:17.240" v="16735" actId="164"/>
          <ac:grpSpMkLst>
            <pc:docMk/>
            <pc:sldMk cId="0" sldId="258"/>
            <ac:grpSpMk id="19" creationId="{01F8BEC4-7DFF-3607-1344-5DD8D88537FD}"/>
          </ac:grpSpMkLst>
        </pc:grpChg>
        <pc:grpChg chg="add del mod">
          <ac:chgData name="황신엽" userId="cabf1635-5c28-4baa-9fa6-33978eeacf4c" providerId="ADAL" clId="{8156B4CE-5DEE-4E2C-9018-72EA085BF5D8}" dt="2023-09-25T02:20:43.288" v="16641" actId="478"/>
          <ac:grpSpMkLst>
            <pc:docMk/>
            <pc:sldMk cId="0" sldId="258"/>
            <ac:grpSpMk id="25" creationId="{FAE5A3F5-6B39-5BAD-9B43-EA8F7D91D91A}"/>
          </ac:grpSpMkLst>
        </pc:grpChg>
        <pc:grpChg chg="mod ord topLvl">
          <ac:chgData name="황신엽" userId="cabf1635-5c28-4baa-9fa6-33978eeacf4c" providerId="ADAL" clId="{8156B4CE-5DEE-4E2C-9018-72EA085BF5D8}" dt="2023-09-25T02:23:11.355" v="16734" actId="164"/>
          <ac:grpSpMkLst>
            <pc:docMk/>
            <pc:sldMk cId="0" sldId="258"/>
            <ac:grpSpMk id="26" creationId="{71F54EE6-29F8-6194-37B8-E35A01746135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2" creationId="{59B28CDD-119E-5DD0-5E66-A16983844B55}"/>
          </ac:grpSpMkLst>
        </pc:grpChg>
        <pc:grpChg chg="mod">
          <ac:chgData name="황신엽" userId="cabf1635-5c28-4baa-9fa6-33978eeacf4c" providerId="ADAL" clId="{8156B4CE-5DEE-4E2C-9018-72EA085BF5D8}" dt="2023-09-25T02:22:32.988" v="16696"/>
          <ac:grpSpMkLst>
            <pc:docMk/>
            <pc:sldMk cId="0" sldId="258"/>
            <ac:grpSpMk id="33" creationId="{B922959A-D14A-0AB4-2F32-9550BC2C7908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9" creationId="{31FE3C5F-8329-CDE9-A00A-F64A6BC4440A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0" creationId="{A8077FDC-5F25-CA6A-3A3D-C030D677BD71}"/>
          </ac:grpSpMkLst>
        </pc:grpChg>
        <pc:grpChg chg="mod">
          <ac:chgData name="황신엽" userId="cabf1635-5c28-4baa-9fa6-33978eeacf4c" providerId="ADAL" clId="{8156B4CE-5DEE-4E2C-9018-72EA085BF5D8}" dt="2023-09-25T02:18:01.722" v="16523" actId="164"/>
          <ac:grpSpMkLst>
            <pc:docMk/>
            <pc:sldMk cId="0" sldId="258"/>
            <ac:grpSpMk id="13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8:47.072" v="16556" actId="478"/>
          <ac:grpSpMkLst>
            <pc:docMk/>
            <pc:sldMk cId="0" sldId="258"/>
            <ac:grpSpMk id="14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9:23.527" v="16600" actId="478"/>
          <ac:grpSpMkLst>
            <pc:docMk/>
            <pc:sldMk cId="0" sldId="258"/>
            <ac:grpSpMk id="154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20:22.116" v="16606" actId="478"/>
          <ac:grpSpMkLst>
            <pc:docMk/>
            <pc:sldMk cId="0" sldId="258"/>
            <ac:grpSpMk id="159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1:29.342" v="16687" actId="478"/>
          <ac:grpSpMkLst>
            <pc:docMk/>
            <pc:sldMk cId="0" sldId="258"/>
            <ac:grpSpMk id="164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2:37.318" v="16699" actId="478"/>
          <ac:grpSpMkLst>
            <pc:docMk/>
            <pc:sldMk cId="0" sldId="258"/>
            <ac:grpSpMk id="169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18:04.205" v="16524"/>
          <ac:picMkLst>
            <pc:docMk/>
            <pc:sldMk cId="0" sldId="258"/>
            <ac:picMk id="6" creationId="{4CE9F872-24EB-DF33-B32E-4B310BA3E628}"/>
          </ac:picMkLst>
        </pc:picChg>
        <pc:picChg chg="mod">
          <ac:chgData name="황신엽" userId="cabf1635-5c28-4baa-9fa6-33978eeacf4c" providerId="ADAL" clId="{8156B4CE-5DEE-4E2C-9018-72EA085BF5D8}" dt="2023-09-25T02:19:18.751" v="16598" actId="1076"/>
          <ac:picMkLst>
            <pc:docMk/>
            <pc:sldMk cId="0" sldId="258"/>
            <ac:picMk id="13" creationId="{A2A3430B-4E83-7B31-E13E-3165A06805C5}"/>
          </ac:picMkLst>
        </pc:picChg>
        <pc:picChg chg="mod topLvl">
          <ac:chgData name="황신엽" userId="cabf1635-5c28-4baa-9fa6-33978eeacf4c" providerId="ADAL" clId="{8156B4CE-5DEE-4E2C-9018-72EA085BF5D8}" dt="2023-09-25T02:23:17.240" v="16735" actId="164"/>
          <ac:picMkLst>
            <pc:docMk/>
            <pc:sldMk cId="0" sldId="258"/>
            <ac:picMk id="20" creationId="{D8708B2E-5005-E312-E7BB-7CB72DB6D493}"/>
          </ac:picMkLst>
        </pc:picChg>
        <pc:picChg chg="del mod topLvl">
          <ac:chgData name="황신엽" userId="cabf1635-5c28-4baa-9fa6-33978eeacf4c" providerId="ADAL" clId="{8156B4CE-5DEE-4E2C-9018-72EA085BF5D8}" dt="2023-09-25T02:20:43.288" v="16641" actId="478"/>
          <ac:picMkLst>
            <pc:docMk/>
            <pc:sldMk cId="0" sldId="258"/>
            <ac:picMk id="27" creationId="{A22092DF-D8EC-CCBB-C159-672B6D50E2C3}"/>
          </ac:picMkLst>
        </pc:picChg>
        <pc:picChg chg="mod">
          <ac:chgData name="황신엽" userId="cabf1635-5c28-4baa-9fa6-33978eeacf4c" providerId="ADAL" clId="{8156B4CE-5DEE-4E2C-9018-72EA085BF5D8}" dt="2023-09-25T02:22:32.988" v="16696"/>
          <ac:picMkLst>
            <pc:docMk/>
            <pc:sldMk cId="0" sldId="258"/>
            <ac:picMk id="34" creationId="{DBC4C8B6-E1F8-35A8-982A-9FAEE3258DB5}"/>
          </ac:picMkLst>
        </pc:picChg>
        <pc:picChg chg="mod">
          <ac:chgData name="황신엽" userId="cabf1635-5c28-4baa-9fa6-33978eeacf4c" providerId="ADAL" clId="{8156B4CE-5DEE-4E2C-9018-72EA085BF5D8}" dt="2023-09-25T02:18:01.722" v="16523" actId="164"/>
          <ac:picMkLst>
            <pc:docMk/>
            <pc:sldMk cId="0" sldId="258"/>
            <ac:picMk id="174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8:48.810" v="16557" actId="478"/>
          <ac:picMkLst>
            <pc:docMk/>
            <pc:sldMk cId="0" sldId="258"/>
            <ac:picMk id="175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9:24.174" v="16601" actId="478"/>
          <ac:picMkLst>
            <pc:docMk/>
            <pc:sldMk cId="0" sldId="258"/>
            <ac:picMk id="176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20:21.475" v="16605" actId="478"/>
          <ac:picMkLst>
            <pc:docMk/>
            <pc:sldMk cId="0" sldId="258"/>
            <ac:picMk id="177" creationId="{00000000-0000-0000-0000-000000000000}"/>
          </ac:picMkLst>
        </pc:picChg>
        <pc:picChg chg="del mod">
          <ac:chgData name="황신엽" userId="cabf1635-5c28-4baa-9fa6-33978eeacf4c" providerId="ADAL" clId="{8156B4CE-5DEE-4E2C-9018-72EA085BF5D8}" dt="2023-09-25T02:22:36.536" v="16698" actId="478"/>
          <ac:picMkLst>
            <pc:docMk/>
            <pc:sldMk cId="0" sldId="258"/>
            <ac:picMk id="178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2:23:11.355" v="16734" actId="164"/>
          <ac:picMkLst>
            <pc:docMk/>
            <pc:sldMk cId="0" sldId="258"/>
            <ac:picMk id="179" creationId="{00000000-0000-0000-0000-000000000000}"/>
          </ac:picMkLst>
        </pc:picChg>
      </pc:sldChg>
      <pc:sldChg chg="modSp mod">
        <pc:chgData name="황신엽" userId="cabf1635-5c28-4baa-9fa6-33978eeacf4c" providerId="ADAL" clId="{8156B4CE-5DEE-4E2C-9018-72EA085BF5D8}" dt="2023-09-24T23:54:15.051" v="15576" actId="2711"/>
        <pc:sldMkLst>
          <pc:docMk/>
          <pc:sldMk cId="0" sldId="259"/>
        </pc:sldMkLst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9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31.440" v="15577" actId="2711"/>
        <pc:sldMkLst>
          <pc:docMk/>
          <pc:sldMk cId="0" sldId="260"/>
        </pc:sldMkLst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" creationId="{6AF65FCF-1399-5A8E-DB1B-4447F07F1F4F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3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47.881" v="15578" actId="2711"/>
        <pc:sldMkLst>
          <pc:docMk/>
          <pc:sldMk cId="0" sldId="261"/>
        </pc:sldMkLst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8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6:02:44.602" v="17966" actId="1076"/>
        <pc:sldMkLst>
          <pc:docMk/>
          <pc:sldMk cId="0" sldId="262"/>
        </pc:sldMkLst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9" creationId="{00000000-0000-0000-0000-000000000000}"/>
          </ac:spMkLst>
        </pc:spChg>
        <pc:picChg chg="add mod">
          <ac:chgData name="황신엽" userId="cabf1635-5c28-4baa-9fa6-33978eeacf4c" providerId="ADAL" clId="{8156B4CE-5DEE-4E2C-9018-72EA085BF5D8}" dt="2023-09-25T06:02:44.602" v="17966" actId="1076"/>
          <ac:picMkLst>
            <pc:docMk/>
            <pc:sldMk cId="0" sldId="262"/>
            <ac:picMk id="4" creationId="{C4F3DB36-0295-948C-7810-EB8A09651413}"/>
          </ac:picMkLst>
        </pc:picChg>
        <pc:picChg chg="del">
          <ac:chgData name="황신엽" userId="cabf1635-5c28-4baa-9fa6-33978eeacf4c" providerId="ADAL" clId="{8156B4CE-5DEE-4E2C-9018-72EA085BF5D8}" dt="2023-09-25T06:02:40.213" v="17965" actId="478"/>
          <ac:picMkLst>
            <pc:docMk/>
            <pc:sldMk cId="0" sldId="262"/>
            <ac:picMk id="250" creationId="{00000000-0000-0000-0000-000000000000}"/>
          </ac:picMkLst>
        </pc:picChg>
      </pc:sldChg>
      <pc:sldChg chg="del">
        <pc:chgData name="황신엽" userId="cabf1635-5c28-4baa-9fa6-33978eeacf4c" providerId="ADAL" clId="{8156B4CE-5DEE-4E2C-9018-72EA085BF5D8}" dt="2023-09-17T10:27:12.606" v="7528" actId="47"/>
        <pc:sldMkLst>
          <pc:docMk/>
          <pc:sldMk cId="0" sldId="264"/>
        </pc:sldMkLst>
      </pc:sldChg>
      <pc:sldChg chg="delSp modSp mod">
        <pc:chgData name="황신엽" userId="cabf1635-5c28-4baa-9fa6-33978eeacf4c" providerId="ADAL" clId="{8156B4CE-5DEE-4E2C-9018-72EA085BF5D8}" dt="2023-09-25T02:05:13.605" v="16455" actId="1038"/>
        <pc:sldMkLst>
          <pc:docMk/>
          <pc:sldMk cId="0" sldId="265"/>
        </pc:sldMkLst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" creationId="{124A8A51-1EA9-E75D-1D6A-3B1C3F14C4DE}"/>
          </ac:spMkLst>
        </pc:spChg>
        <pc:spChg chg="mod">
          <ac:chgData name="황신엽" userId="cabf1635-5c28-4baa-9fa6-33978eeacf4c" providerId="ADAL" clId="{8156B4CE-5DEE-4E2C-9018-72EA085BF5D8}" dt="2023-09-25T02:05:13.605" v="16455" actId="1038"/>
          <ac:spMkLst>
            <pc:docMk/>
            <pc:sldMk cId="0" sldId="265"/>
            <ac:spMk id="4" creationId="{2F73095C-A351-D9C6-97BE-794A30908605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0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2:05:05.867" v="16415" actId="478"/>
          <ac:spMkLst>
            <pc:docMk/>
            <pc:sldMk cId="0" sldId="265"/>
            <ac:spMk id="3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20" creationId="{00000000-0000-0000-0000-000000000000}"/>
          </ac:spMkLst>
        </pc:spChg>
      </pc:sldChg>
      <pc:sldChg chg="modSp add del">
        <pc:chgData name="황신엽" userId="cabf1635-5c28-4baa-9fa6-33978eeacf4c" providerId="ADAL" clId="{8156B4CE-5DEE-4E2C-9018-72EA085BF5D8}" dt="2023-09-25T00:02:08.266" v="15581" actId="2711"/>
        <pc:sldMkLst>
          <pc:docMk/>
          <pc:sldMk cId="0" sldId="268"/>
        </pc:sldMkLst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" creationId="{F89D4E06-C4FA-61B0-C13E-7847F0B4690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4" creationId="{3F98302E-3C3A-D3CA-4030-2F051E22CC1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8" creationId="{D70B6065-5B3C-69F5-6218-17D56461A2B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6" creationId="{6684BE79-5E3C-83BA-FED3-9C83AE1D0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8" creationId="{E2F9A303-C7CF-FFA8-E343-57B5EACF8B3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3" creationId="{BC071B96-677E-AFF0-4BE6-8FFBF6ABE7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4" creationId="{16F6393C-9E6F-2F4E-F6D9-ADDE9B24B7B7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8" creationId="{C08F91CC-803D-3ACD-6881-1390AA4A4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9" creationId="{EF3F784A-222A-C754-FD0A-88777EF39C72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0" creationId="{335F4774-4BC5-570D-8F4E-06CC5153F959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2" creationId="{874ABA98-0C18-3095-CFF2-2354D32C68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3" creationId="{0BB92D19-A6C6-CFBC-F456-A6D50471DB46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" creationId="{87DC583D-7550-7C65-8E67-BC8143C43CA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" creationId="{441C7AB4-0CCD-67A4-60D1-CCB0135164A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4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2:08.266" v="15581" actId="2711"/>
          <ac:grpSpMkLst>
            <pc:docMk/>
            <pc:sldMk cId="0" sldId="268"/>
            <ac:grpSpMk id="367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5" creationId="{3184A524-D0C4-3350-49BC-9E45F6F9F59B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" creationId="{0A5BD388-5D13-6891-8BEB-F5DC287DF32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8" creationId="{B4E50E6A-9F98-721D-BE44-26A6A6474DD3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76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6" creationId="{FAF08E67-4DCB-3260-C84B-6AFDF05A8961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8" creationId="{D95F9747-A1D7-CB61-2E78-849844DB2004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34" creationId="{AA27E40B-62AB-253B-E32D-621D591E631A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0" creationId="{767FE428-CAF9-6D8D-0FB3-6063BECEB48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2" creationId="{7B1B328F-B6BC-7DD0-1890-BE14BF2902AA}"/>
          </ac:picMkLst>
        </pc:picChg>
      </pc:sldChg>
      <pc:sldChg chg="modSp mod">
        <pc:chgData name="황신엽" userId="cabf1635-5c28-4baa-9fa6-33978eeacf4c" providerId="ADAL" clId="{8156B4CE-5DEE-4E2C-9018-72EA085BF5D8}" dt="2023-09-25T00:02:30.805" v="15585" actId="2711"/>
        <pc:sldMkLst>
          <pc:docMk/>
          <pc:sldMk cId="0" sldId="269"/>
        </pc:sldMkLst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400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19T04:15:46.314" v="9004" actId="207"/>
          <ac:graphicFrameMkLst>
            <pc:docMk/>
            <pc:sldMk cId="0" sldId="269"/>
            <ac:graphicFrameMk id="401" creationId="{00000000-0000-0000-0000-000000000000}"/>
          </ac:graphicFrameMkLst>
        </pc:graphicFrameChg>
      </pc:sldChg>
      <pc:sldChg chg="modSp mod">
        <pc:chgData name="황신엽" userId="cabf1635-5c28-4baa-9fa6-33978eeacf4c" providerId="ADAL" clId="{8156B4CE-5DEE-4E2C-9018-72EA085BF5D8}" dt="2023-09-25T05:25:18.579" v="17409" actId="20577"/>
        <pc:sldMkLst>
          <pc:docMk/>
          <pc:sldMk cId="0" sldId="270"/>
        </pc:sldMkLst>
        <pc:spChg chg="mod">
          <ac:chgData name="황신엽" userId="cabf1635-5c28-4baa-9fa6-33978eeacf4c" providerId="ADAL" clId="{8156B4CE-5DEE-4E2C-9018-72EA085BF5D8}" dt="2023-09-25T05:25:18.579" v="17409" actId="20577"/>
          <ac:spMkLst>
            <pc:docMk/>
            <pc:sldMk cId="0" sldId="270"/>
            <ac:spMk id="4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2.633" v="17151" actId="2711"/>
          <ac:spMkLst>
            <pc:docMk/>
            <pc:sldMk cId="0" sldId="270"/>
            <ac:spMk id="4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8.137" v="17152" actId="2711"/>
          <ac:spMkLst>
            <pc:docMk/>
            <pc:sldMk cId="0" sldId="270"/>
            <ac:spMk id="414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9:59:59.627" v="20563" actId="20577"/>
        <pc:sldMkLst>
          <pc:docMk/>
          <pc:sldMk cId="0" sldId="271"/>
        </pc:sldMkLst>
        <pc:spChg chg="mod">
          <ac:chgData name="황신엽" userId="cabf1635-5c28-4baa-9fa6-33978eeacf4c" providerId="ADAL" clId="{8156B4CE-5DEE-4E2C-9018-72EA085BF5D8}" dt="2023-09-25T05:25:22.502" v="17411" actId="20577"/>
          <ac:spMkLst>
            <pc:docMk/>
            <pc:sldMk cId="0" sldId="271"/>
            <ac:spMk id="4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59:59.627" v="20563" actId="20577"/>
          <ac:spMkLst>
            <pc:docMk/>
            <pc:sldMk cId="0" sldId="271"/>
            <ac:spMk id="426" creationId="{00000000-0000-0000-0000-000000000000}"/>
          </ac:spMkLst>
        </pc:spChg>
      </pc:sldChg>
      <pc:sldChg chg="del">
        <pc:chgData name="황신엽" userId="cabf1635-5c28-4baa-9fa6-33978eeacf4c" providerId="ADAL" clId="{8156B4CE-5DEE-4E2C-9018-72EA085BF5D8}" dt="2023-09-14T00:18:43.607" v="1891" actId="47"/>
        <pc:sldMkLst>
          <pc:docMk/>
          <pc:sldMk cId="0" sldId="272"/>
        </pc:sldMkLst>
      </pc:sldChg>
      <pc:sldChg chg="modSp add del mod">
        <pc:chgData name="황신엽" userId="cabf1635-5c28-4baa-9fa6-33978eeacf4c" providerId="ADAL" clId="{8156B4CE-5DEE-4E2C-9018-72EA085BF5D8}" dt="2023-09-25T00:02:13.145" v="15582" actId="2711"/>
        <pc:sldMkLst>
          <pc:docMk/>
          <pc:sldMk cId="0" sldId="273"/>
        </pc:sldMkLst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4" creationId="{9A924C9E-4432-6BAF-B4CE-51DCF3872196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6" creationId="{6DF22B79-E1B4-BC8E-6FB7-B72C19971A5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6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02.544" v="19804"/>
        <pc:sldMkLst>
          <pc:docMk/>
          <pc:sldMk cId="1621289650" sldId="274"/>
        </pc:sldMkLst>
        <pc:spChg chg="mod">
          <ac:chgData name="황신엽" userId="cabf1635-5c28-4baa-9fa6-33978eeacf4c" providerId="ADAL" clId="{8156B4CE-5DEE-4E2C-9018-72EA085BF5D8}" dt="2023-09-25T02:03:39.476" v="16414" actId="1035"/>
          <ac:spMkLst>
            <pc:docMk/>
            <pc:sldMk cId="1621289650" sldId="274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02.544" v="19804"/>
          <ac:spMkLst>
            <pc:docMk/>
            <pc:sldMk cId="1621289650" sldId="274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0.579" v="17359" actId="20577"/>
          <ac:spMkLst>
            <pc:docMk/>
            <pc:sldMk cId="1621289650" sldId="274"/>
            <ac:spMk id="131" creationId="{00000000-0000-0000-0000-000000000000}"/>
          </ac:spMkLst>
        </pc:spChg>
      </pc:sldChg>
      <pc:sldChg chg="modSp mod ord">
        <pc:chgData name="황신엽" userId="cabf1635-5c28-4baa-9fa6-33978eeacf4c" providerId="ADAL" clId="{8156B4CE-5DEE-4E2C-9018-72EA085BF5D8}" dt="2023-09-25T08:29:52.632" v="19812"/>
        <pc:sldMkLst>
          <pc:docMk/>
          <pc:sldMk cId="3045191293" sldId="275"/>
        </pc:sldMkLst>
        <pc:spChg chg="mod">
          <ac:chgData name="황신엽" userId="cabf1635-5c28-4baa-9fa6-33978eeacf4c" providerId="ADAL" clId="{8156B4CE-5DEE-4E2C-9018-72EA085BF5D8}" dt="2023-09-25T00:52:26.034" v="16022" actId="1038"/>
          <ac:spMkLst>
            <pc:docMk/>
            <pc:sldMk cId="3045191293" sldId="275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2.632" v="19812"/>
          <ac:spMkLst>
            <pc:docMk/>
            <pc:sldMk cId="3045191293" sldId="275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9.615" v="17349" actId="20577"/>
          <ac:spMkLst>
            <pc:docMk/>
            <pc:sldMk cId="3045191293" sldId="275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52:13.163" v="15996" actId="14100"/>
          <ac:grpSpMkLst>
            <pc:docMk/>
            <pc:sldMk cId="3045191293" sldId="275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52:13.163" v="15996" actId="14100"/>
          <ac:picMkLst>
            <pc:docMk/>
            <pc:sldMk cId="3045191293" sldId="275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29:58.220" v="19813"/>
        <pc:sldMkLst>
          <pc:docMk/>
          <pc:sldMk cId="3782284635" sldId="276"/>
        </pc:sldMkLst>
        <pc:spChg chg="mod">
          <ac:chgData name="황신엽" userId="cabf1635-5c28-4baa-9fa6-33978eeacf4c" providerId="ADAL" clId="{8156B4CE-5DEE-4E2C-9018-72EA085BF5D8}" dt="2023-09-25T02:47:43.419" v="16939" actId="1037"/>
          <ac:spMkLst>
            <pc:docMk/>
            <pc:sldMk cId="3782284635" sldId="276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23.057" v="16917" actId="14100"/>
          <ac:spMkLst>
            <pc:docMk/>
            <pc:sldMk cId="3782284635" sldId="276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8.220" v="198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5.560" v="17339" actId="20577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23.057" v="16917" actId="14100"/>
          <ac:picMkLst>
            <pc:docMk/>
            <pc:sldMk cId="3782284635" sldId="276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30:03.843" v="19814" actId="6549"/>
        <pc:sldMkLst>
          <pc:docMk/>
          <pc:sldMk cId="1604122262" sldId="277"/>
        </pc:sldMkLst>
        <pc:spChg chg="mod">
          <ac:chgData name="황신엽" userId="cabf1635-5c28-4baa-9fa6-33978eeacf4c" providerId="ADAL" clId="{8156B4CE-5DEE-4E2C-9018-72EA085BF5D8}" dt="2023-09-25T02:48:10.452" v="16946" actId="1076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57.471" v="16942" actId="14100"/>
          <ac:spMkLst>
            <pc:docMk/>
            <pc:sldMk cId="1604122262" sldId="27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03.843" v="19814" actId="6549"/>
          <ac:spMkLst>
            <pc:docMk/>
            <pc:sldMk cId="1604122262" sldId="27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0.207" v="17328" actId="20577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57.471" v="16942" actId="14100"/>
          <ac:grpSpMkLst>
            <pc:docMk/>
            <pc:sldMk cId="1604122262" sldId="277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8:04.570" v="16945" actId="1076"/>
          <ac:grpSpMkLst>
            <pc:docMk/>
            <pc:sldMk cId="1604122262" sldId="277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57.471" v="16942" actId="14100"/>
          <ac:picMkLst>
            <pc:docMk/>
            <pc:sldMk cId="1604122262" sldId="277"/>
            <ac:picMk id="3" creationId="{31CA0B78-6897-9DE7-844C-0FB14A17F26C}"/>
          </ac:picMkLst>
        </pc:picChg>
      </pc:sldChg>
      <pc:sldChg chg="addSp delSp modSp del mod">
        <pc:chgData name="황신엽" userId="cabf1635-5c28-4baa-9fa6-33978eeacf4c" providerId="ADAL" clId="{8156B4CE-5DEE-4E2C-9018-72EA085BF5D8}" dt="2023-09-24T18:25:17.856" v="15525" actId="47"/>
        <pc:sldMkLst>
          <pc:docMk/>
          <pc:sldMk cId="1204638084" sldId="278"/>
        </pc:sldMkLst>
        <pc:spChg chg="add del mod">
          <ac:chgData name="황신엽" userId="cabf1635-5c28-4baa-9fa6-33978eeacf4c" providerId="ADAL" clId="{8156B4CE-5DEE-4E2C-9018-72EA085BF5D8}" dt="2023-09-22T08:11:06.829" v="13563" actId="478"/>
          <ac:spMkLst>
            <pc:docMk/>
            <pc:sldMk cId="1204638084" sldId="278"/>
            <ac:spMk id="3" creationId="{5A303363-D3FC-4BE6-315E-4FA318B30FD4}"/>
          </ac:spMkLst>
        </pc:spChg>
        <pc:graphicFrameChg chg="add mod modGraphic">
          <ac:chgData name="황신엽" userId="cabf1635-5c28-4baa-9fa6-33978eeacf4c" providerId="ADAL" clId="{8156B4CE-5DEE-4E2C-9018-72EA085BF5D8}" dt="2023-09-22T05:05:41.143" v="12049" actId="20577"/>
          <ac:graphicFrameMkLst>
            <pc:docMk/>
            <pc:sldMk cId="1204638084" sldId="278"/>
            <ac:graphicFrameMk id="2" creationId="{504219AD-4A95-092B-E058-322A6EE7CEC0}"/>
          </ac:graphicFrameMkLst>
        </pc:graphicFrameChg>
        <pc:picChg chg="add del mod">
          <ac:chgData name="황신엽" userId="cabf1635-5c28-4baa-9fa6-33978eeacf4c" providerId="ADAL" clId="{8156B4CE-5DEE-4E2C-9018-72EA085BF5D8}" dt="2023-09-22T08:11:04.516" v="13562" actId="478"/>
          <ac:picMkLst>
            <pc:docMk/>
            <pc:sldMk cId="1204638084" sldId="278"/>
            <ac:picMk id="4098" creationId="{6B36635E-3221-A475-89C9-DFC486A7A441}"/>
          </ac:picMkLst>
        </pc:picChg>
      </pc:sldChg>
      <pc:sldChg chg="modSp add mod">
        <pc:chgData name="황신엽" userId="cabf1635-5c28-4baa-9fa6-33978eeacf4c" providerId="ADAL" clId="{8156B4CE-5DEE-4E2C-9018-72EA085BF5D8}" dt="2023-09-25T09:44:08.196" v="20380" actId="2711"/>
        <pc:sldMkLst>
          <pc:docMk/>
          <pc:sldMk cId="2254491859" sldId="278"/>
        </pc:sldMkLst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2" creationId="{DB3871AB-4198-ACD2-4BA2-2E6B5AA6E08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3" creationId="{3C7D5C04-1CE8-75E2-DEAC-EB77E5ACE9B7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4" creationId="{319CD00E-F83E-D61F-E813-077F5A02B19B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5" creationId="{BDB97EBE-45C7-8BB4-B985-D8C5CAA38A48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6" creationId="{504C440A-2685-2950-61C5-5ADC0978CB4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6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57:54.644" v="16023" actId="20577"/>
          <ac:graphicFrameMkLst>
            <pc:docMk/>
            <pc:sldMk cId="2254491859" sldId="278"/>
            <ac:graphicFrameMk id="615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5T09:44:13.446" v="20381" actId="2711"/>
        <pc:sldMkLst>
          <pc:docMk/>
          <pc:sldMk cId="1907799563" sldId="279"/>
        </pc:sldMkLst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5" creationId="{A97BE917-2C13-50D6-FE5A-382989ABDBEB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6" creationId="{C0EA80F6-C99E-D029-6DCE-F5CD65C71E4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7" creationId="{73F215D9-0EB7-AA64-7AA6-90C4D6D899E7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8" creationId="{961B85AD-1F46-BB01-7CD0-2054D07C36D1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9" creationId="{425D3841-D510-97A7-2161-808A74D4D9CA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6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25T01:15:18.565" v="16055" actId="478"/>
          <ac:cxnSpMkLst>
            <pc:docMk/>
            <pc:sldMk cId="1907799563" sldId="279"/>
            <ac:cxnSpMk id="3" creationId="{724BBC3D-B7A3-1A6C-0A8A-DD307D8E9301}"/>
          </ac:cxnSpMkLst>
        </pc:cxnChg>
      </pc:sldChg>
      <pc:sldChg chg="addSp delSp modSp del mod ord">
        <pc:chgData name="황신엽" userId="cabf1635-5c28-4baa-9fa6-33978eeacf4c" providerId="ADAL" clId="{8156B4CE-5DEE-4E2C-9018-72EA085BF5D8}" dt="2023-09-24T18:25:10.556" v="15523" actId="47"/>
        <pc:sldMkLst>
          <pc:docMk/>
          <pc:sldMk cId="3581798487" sldId="279"/>
        </pc:sldMkLst>
        <pc:spChg chg="add del">
          <ac:chgData name="황신엽" userId="cabf1635-5c28-4baa-9fa6-33978eeacf4c" providerId="ADAL" clId="{8156B4CE-5DEE-4E2C-9018-72EA085BF5D8}" dt="2023-09-20T02:17:51.696" v="9980" actId="22"/>
          <ac:spMkLst>
            <pc:docMk/>
            <pc:sldMk cId="3581798487" sldId="279"/>
            <ac:spMk id="4" creationId="{F15A521B-927C-FE54-033B-5D14E23F77B1}"/>
          </ac:spMkLst>
        </pc:spChg>
        <pc:spChg chg="mod">
          <ac:chgData name="황신엽" userId="cabf1635-5c28-4baa-9fa6-33978eeacf4c" providerId="ADAL" clId="{8156B4CE-5DEE-4E2C-9018-72EA085BF5D8}" dt="2023-09-19T05:37:09.352" v="9560" actId="20577"/>
          <ac:spMkLst>
            <pc:docMk/>
            <pc:sldMk cId="3581798487" sldId="279"/>
            <ac:spMk id="349" creationId="{00000000-0000-0000-0000-000000000000}"/>
          </ac:spMkLst>
        </pc:spChg>
        <pc:graphicFrameChg chg="add mod modGraphic">
          <ac:chgData name="황신엽" userId="cabf1635-5c28-4baa-9fa6-33978eeacf4c" providerId="ADAL" clId="{8156B4CE-5DEE-4E2C-9018-72EA085BF5D8}" dt="2023-09-20T02:26:56.280" v="10108" actId="14734"/>
          <ac:graphicFrameMkLst>
            <pc:docMk/>
            <pc:sldMk cId="3581798487" sldId="279"/>
            <ac:graphicFrameMk id="6" creationId="{515E3B82-28BD-87AA-C652-EBF584BC2165}"/>
          </ac:graphicFrameMkLst>
        </pc:graphicFrameChg>
        <pc:picChg chg="add del mod">
          <ac:chgData name="황신엽" userId="cabf1635-5c28-4baa-9fa6-33978eeacf4c" providerId="ADAL" clId="{8156B4CE-5DEE-4E2C-9018-72EA085BF5D8}" dt="2023-09-20T01:44:17.642" v="9712"/>
          <ac:picMkLst>
            <pc:docMk/>
            <pc:sldMk cId="3581798487" sldId="279"/>
            <ac:picMk id="2" creationId="{C92CA965-4407-B5E4-A03D-57029CBF7705}"/>
          </ac:picMkLst>
        </pc:picChg>
        <pc:picChg chg="add del mod">
          <ac:chgData name="황신엽" userId="cabf1635-5c28-4baa-9fa6-33978eeacf4c" providerId="ADAL" clId="{8156B4CE-5DEE-4E2C-9018-72EA085BF5D8}" dt="2023-09-19T06:16:52.017" v="9624" actId="478"/>
          <ac:picMkLst>
            <pc:docMk/>
            <pc:sldMk cId="3581798487" sldId="279"/>
            <ac:picMk id="3" creationId="{98323F3D-2BB9-CC1E-A2E6-F44F524CCE3C}"/>
          </ac:picMkLst>
        </pc:picChg>
        <pc:picChg chg="add mod">
          <ac:chgData name="황신엽" userId="cabf1635-5c28-4baa-9fa6-33978eeacf4c" providerId="ADAL" clId="{8156B4CE-5DEE-4E2C-9018-72EA085BF5D8}" dt="2023-09-20T02:26:47.740" v="10107" actId="14100"/>
          <ac:picMkLst>
            <pc:docMk/>
            <pc:sldMk cId="3581798487" sldId="279"/>
            <ac:picMk id="2050" creationId="{414CB514-B5DF-A8BA-66B6-E66AF810BD5F}"/>
          </ac:picMkLst>
        </pc:picChg>
      </pc:sldChg>
      <pc:sldChg chg="addSp modSp del mod">
        <pc:chgData name="황신엽" userId="cabf1635-5c28-4baa-9fa6-33978eeacf4c" providerId="ADAL" clId="{8156B4CE-5DEE-4E2C-9018-72EA085BF5D8}" dt="2023-09-24T18:27:33.358" v="15533" actId="47"/>
        <pc:sldMkLst>
          <pc:docMk/>
          <pc:sldMk cId="2739730569" sldId="280"/>
        </pc:sldMkLst>
        <pc:spChg chg="add mod">
          <ac:chgData name="황신엽" userId="cabf1635-5c28-4baa-9fa6-33978eeacf4c" providerId="ADAL" clId="{8156B4CE-5DEE-4E2C-9018-72EA085BF5D8}" dt="2023-09-21T10:29:56.632" v="11249" actId="20577"/>
          <ac:spMkLst>
            <pc:docMk/>
            <pc:sldMk cId="2739730569" sldId="280"/>
            <ac:spMk id="2" creationId="{3F52D7A7-F4CE-F4AB-BD35-F3B08EC6759C}"/>
          </ac:spMkLst>
        </pc:spChg>
      </pc:sldChg>
      <pc:sldChg chg="modSp add del mod">
        <pc:chgData name="황신엽" userId="cabf1635-5c28-4baa-9fa6-33978eeacf4c" providerId="ADAL" clId="{8156B4CE-5DEE-4E2C-9018-72EA085BF5D8}" dt="2023-09-25T07:27:22.313" v="19266" actId="2711"/>
        <pc:sldMkLst>
          <pc:docMk/>
          <pc:sldMk cId="0" sldId="281"/>
        </pc:sldMkLst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3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05:21.680" v="15607" actId="2711"/>
          <ac:graphicFrameMkLst>
            <pc:docMk/>
            <pc:sldMk cId="0" sldId="281"/>
            <ac:graphicFrameMk id="652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9.443" v="18675" actId="14100"/>
          <ac:graphicFrameMkLst>
            <pc:docMk/>
            <pc:sldMk cId="0" sldId="281"/>
            <ac:graphicFrameMk id="655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52.771" v="18677" actId="20577"/>
          <ac:graphicFrameMkLst>
            <pc:docMk/>
            <pc:sldMk cId="0" sldId="281"/>
            <ac:graphicFrameMk id="656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7.387" v="18674" actId="14100"/>
          <ac:graphicFrameMkLst>
            <pc:docMk/>
            <pc:sldMk cId="0" sldId="281"/>
            <ac:graphicFrameMk id="657" creationId="{00000000-0000-0000-0000-000000000000}"/>
          </ac:graphicFrameMkLst>
        </pc:graphicFrameChg>
      </pc:sldChg>
      <pc:sldChg chg="del">
        <pc:chgData name="황신엽" userId="cabf1635-5c28-4baa-9fa6-33978eeacf4c" providerId="ADAL" clId="{8156B4CE-5DEE-4E2C-9018-72EA085BF5D8}" dt="2023-09-22T05:14:29.216" v="12086" actId="47"/>
        <pc:sldMkLst>
          <pc:docMk/>
          <pc:sldMk cId="60168405" sldId="281"/>
        </pc:sldMkLst>
      </pc:sldChg>
      <pc:sldChg chg="del">
        <pc:chgData name="황신엽" userId="cabf1635-5c28-4baa-9fa6-33978eeacf4c" providerId="ADAL" clId="{8156B4CE-5DEE-4E2C-9018-72EA085BF5D8}" dt="2023-09-25T07:56:05.691" v="19565" actId="47"/>
        <pc:sldMkLst>
          <pc:docMk/>
          <pc:sldMk cId="4186799357" sldId="282"/>
        </pc:sldMkLst>
      </pc:sldChg>
      <pc:sldChg chg="modSp add mod">
        <pc:chgData name="황신엽" userId="cabf1635-5c28-4baa-9fa6-33978eeacf4c" providerId="ADAL" clId="{8156B4CE-5DEE-4E2C-9018-72EA085BF5D8}" dt="2023-09-25T08:27:58.552" v="19796" actId="6549"/>
        <pc:sldMkLst>
          <pc:docMk/>
          <pc:sldMk cId="1269805631" sldId="283"/>
        </pc:sldMkLst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8" creationId="{4DC034A0-DDC7-3413-6897-1A6C7B6D966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" creationId="{4B912198-9DB0-F100-67A9-FDC076AB498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" creationId="{22B5E1C4-78AC-6EB6-9164-F85A267E5CD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2" creationId="{BAEAD415-D80E-53A1-ABD6-B4112EA72299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4" creationId="{1E45EC58-0D0C-CE3C-B417-8269FF52824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5" creationId="{95892626-6A32-72FA-0F60-279AB5F2A60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0" creationId="{5314A2C3-BAFF-B2E0-1B81-BC49D57349B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1" creationId="{614FABF4-B591-3EA4-239B-195D8380CBF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3" creationId="{7B2FF462-D921-19B9-5016-DF16BD9C5B5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4" creationId="{813024A3-F2BA-86C2-8B5C-0723D5C4D31E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7" creationId="{80D9D257-BF05-0E79-63B2-EBD2EB211F0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1" creationId="{6B983F8D-F80D-1220-7372-10DCA6F54FC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2" creationId="{7D9FEC46-2A68-7D7C-FFFA-06610891C09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9" creationId="{471C4814-E30C-6F6E-F567-BD70FA6C36E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5" creationId="{F45905AD-8DF4-180F-493B-5009220B077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6" creationId="{33A58E1C-5DDC-BA92-EB48-18FC3898864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0" creationId="{BDD855DF-6F9F-78F5-C856-97A99F9B913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2" creationId="{5C4EBB68-0532-9BB0-B142-7F629DCF398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3" creationId="{69B70971-588D-9787-5329-6507BC4F6EE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4" creationId="{0F31F324-B2F2-8B9E-1FB5-1E8AD280094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7" creationId="{109B089D-6B95-5B1C-E834-74A4027DC39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8" creationId="{73BF422B-6672-B0E3-D912-A6B924895F1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1" creationId="{AA7F0296-551A-948E-9BFF-3F4212103E0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4" creationId="{2784B4FA-51F4-9352-C8F2-49D96C0DE3D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5" creationId="{ACF774DC-D14D-0E02-4DE4-662227FB6EE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58.552" v="19796" actId="6549"/>
          <ac:spMkLst>
            <pc:docMk/>
            <pc:sldMk cId="1269805631" sldId="283"/>
            <ac:spMk id="5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3" creationId="{836B192B-0825-2883-B773-A020CFEA8F63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4" creationId="{ACFD8F43-1951-698C-1511-31FE5946C4C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5" creationId="{EA8D2A3E-A83B-5E0F-4C09-F3662288931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2" creationId="{1A2FEDA4-B4B7-EB96-B4F5-89608C94FA1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3" creationId="{ABD67C67-BF26-596D-30AD-11409F772D1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1" creationId="{D3E57682-BB99-5736-A999-2FF11D89DB1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2" creationId="{3146F898-5F73-4B85-7261-9ADB497543F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09" creationId="{A9DC1944-226A-4238-9238-8619B412934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10" creationId="{5434C27F-E2E0-74B9-36BE-B123FFFB8134}"/>
          </ac:spMkLst>
        </pc:s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543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1111" creationId="{EC5C2634-9ADC-B973-C3C6-7CFFE5C3D31C}"/>
          </ac:grpSpMkLst>
        </pc:grp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1028" creationId="{472F0644-C387-959B-BDC1-D881950E6C97}"/>
          </ac:picMkLst>
        </pc:pic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0" creationId="{C00DAD59-9C14-152F-5B73-D10E9A93252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8" creationId="{3D04629E-9FD0-85AA-3064-B3DE6DA750B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62" creationId="{3D76055B-59F1-D42A-E77B-93A32E0E521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36" creationId="{37B0F858-4B11-67C1-6092-C013A375B34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0" creationId="{FAE488CA-A0E4-BC97-4CC7-6E53ADE7EF7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1" creationId="{9FE821CF-DF83-45F2-8AD7-A7AEEC407EA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2" creationId="{254CBBC4-F383-5D22-A892-025564D1DF8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3" creationId="{0050FB1F-0613-C09D-15D2-EA60F15E8C9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4" creationId="{FEAC9C73-512D-850E-3EDB-D44849238FB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66" creationId="{D35D767A-5873-6AA2-F9CC-00997D6F2AC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74" creationId="{E12264C1-D838-0BAE-3814-CE3BD41DDAE7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5" creationId="{DC44A18A-4F85-9851-AAAD-4BDA9393174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7" creationId="{E0C04594-18E4-5231-8F31-078731D82F6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0" creationId="{94BDD01C-8554-6CF5-714B-74AE9FC4293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3" creationId="{7B38C025-6313-EB2D-FAC9-C2DAD587DC6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4" creationId="{9C1F8D3D-178F-F8B6-72A4-61237E8517C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7" creationId="{36423C8A-28C8-E120-1128-CD3537BBAF9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3" creationId="{5DFFC75C-8E6C-D34A-C109-250BACB0A4A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4" creationId="{CB2E1BC5-9293-6FEE-CAD2-1961393FFDF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5" creationId="{3F951399-585C-3299-E998-19CCCDEB441D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9" creationId="{A36EE4A9-4262-3BC4-A337-0405375516E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0" creationId="{63616E1C-A41E-836C-9131-62380140405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3" creationId="{F8A2733E-4A27-C2E7-299C-3180EC55C55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89" creationId="{266E0D93-1399-1C89-8512-D693D499D4E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5" creationId="{C326BCC5-566E-96EC-9F85-415E4168E2C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9" creationId="{F9A453F6-0C84-134D-4D14-BF07B2D3CFDE}"/>
          </ac:cxnSpMkLst>
        </pc:cxnChg>
      </pc:sldChg>
      <pc:sldChg chg="del">
        <pc:chgData name="황신엽" userId="cabf1635-5c28-4baa-9fa6-33978eeacf4c" providerId="ADAL" clId="{8156B4CE-5DEE-4E2C-9018-72EA085BF5D8}" dt="2023-09-25T00:14:55.867" v="15673" actId="47"/>
        <pc:sldMkLst>
          <pc:docMk/>
          <pc:sldMk cId="3186116149" sldId="283"/>
        </pc:sldMkLst>
      </pc:sldChg>
      <pc:sldChg chg="delSp modSp add mod">
        <pc:chgData name="황신엽" userId="cabf1635-5c28-4baa-9fa6-33978eeacf4c" providerId="ADAL" clId="{8156B4CE-5DEE-4E2C-9018-72EA085BF5D8}" dt="2023-09-25T09:44:17.972" v="20382" actId="2711"/>
        <pc:sldMkLst>
          <pc:docMk/>
          <pc:sldMk cId="71781080" sldId="284"/>
        </pc:sldMkLst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39.442" v="19643" actId="478"/>
          <ac:picMkLst>
            <pc:docMk/>
            <pc:sldMk cId="71781080" sldId="284"/>
            <ac:picMk id="11" creationId="{0DF86A9A-CFFD-DDF0-24FE-9993E81DD20C}"/>
          </ac:picMkLst>
        </pc:picChg>
      </pc:sldChg>
      <pc:sldChg chg="del">
        <pc:chgData name="황신엽" userId="cabf1635-5c28-4baa-9fa6-33978eeacf4c" providerId="ADAL" clId="{8156B4CE-5DEE-4E2C-9018-72EA085BF5D8}" dt="2023-09-25T01:11:35.036" v="16049" actId="47"/>
        <pc:sldMkLst>
          <pc:docMk/>
          <pc:sldMk cId="1298730911" sldId="284"/>
        </pc:sldMkLst>
      </pc:sldChg>
      <pc:sldChg chg="addSp delSp modSp mod">
        <pc:chgData name="황신엽" userId="cabf1635-5c28-4baa-9fa6-33978eeacf4c" providerId="ADAL" clId="{8156B4CE-5DEE-4E2C-9018-72EA085BF5D8}" dt="2023-09-25T09:57:52.981" v="20531" actId="1076"/>
        <pc:sldMkLst>
          <pc:docMk/>
          <pc:sldMk cId="48431468" sldId="285"/>
        </pc:sldMkLst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2" creationId="{F3ACE38B-3B81-17C4-21D3-D8D0D09E210B}"/>
          </ac:spMkLst>
        </pc:spChg>
        <pc:spChg chg="add mod">
          <ac:chgData name="황신엽" userId="cabf1635-5c28-4baa-9fa6-33978eeacf4c" providerId="ADAL" clId="{8156B4CE-5DEE-4E2C-9018-72EA085BF5D8}" dt="2023-09-25T09:46:26.916" v="20401" actId="1037"/>
          <ac:spMkLst>
            <pc:docMk/>
            <pc:sldMk cId="48431468" sldId="285"/>
            <ac:spMk id="3" creationId="{52A1D35D-55A6-E545-D0EF-2CC8650B2236}"/>
          </ac:spMkLst>
        </pc:spChg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4" creationId="{A7ACB60D-AC55-799D-8440-B0FE605F58C9}"/>
          </ac:spMkLst>
        </pc:spChg>
        <pc:spChg chg="add del mod">
          <ac:chgData name="황신엽" userId="cabf1635-5c28-4baa-9fa6-33978eeacf4c" providerId="ADAL" clId="{8156B4CE-5DEE-4E2C-9018-72EA085BF5D8}" dt="2023-09-25T08:19:49.624" v="19749" actId="478"/>
          <ac:spMkLst>
            <pc:docMk/>
            <pc:sldMk cId="48431468" sldId="285"/>
            <ac:spMk id="6" creationId="{36654DDA-39C7-406F-A031-2B7A884A4E7A}"/>
          </ac:spMkLst>
        </pc:spChg>
        <pc:spChg chg="add mod or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7" creationId="{4038A8C3-355B-2DD6-6F84-F47C2AC8DBBF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0" creationId="{BC55EE68-A5AD-1354-D0AC-4FFDE4A67C04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1" creationId="{8D7343BC-1EE1-CF03-D74C-B1FD3B63A030}"/>
          </ac:spMkLst>
        </pc:spChg>
        <pc:spChg chg="add del mod">
          <ac:chgData name="황신엽" userId="cabf1635-5c28-4baa-9fa6-33978eeacf4c" providerId="ADAL" clId="{8156B4CE-5DEE-4E2C-9018-72EA085BF5D8}" dt="2023-09-25T09:52:01.449" v="20467" actId="478"/>
          <ac:spMkLst>
            <pc:docMk/>
            <pc:sldMk cId="48431468" sldId="285"/>
            <ac:spMk id="20" creationId="{28599D2A-5184-0AEA-0B05-79D4416586B6}"/>
          </ac:spMkLst>
        </pc:spChg>
        <pc:spChg chg="add mod">
          <ac:chgData name="황신엽" userId="cabf1635-5c28-4baa-9fa6-33978eeacf4c" providerId="ADAL" clId="{8156B4CE-5DEE-4E2C-9018-72EA085BF5D8}" dt="2023-09-25T09:57:27.616" v="20481"/>
          <ac:spMkLst>
            <pc:docMk/>
            <pc:sldMk cId="48431468" sldId="285"/>
            <ac:spMk id="27" creationId="{5D80C1CE-10C1-D8E4-C61C-7675095B9205}"/>
          </ac:spMkLst>
        </pc:spChg>
        <pc:spChg chg="add mod">
          <ac:chgData name="황신엽" userId="cabf1635-5c28-4baa-9fa6-33978eeacf4c" providerId="ADAL" clId="{8156B4CE-5DEE-4E2C-9018-72EA085BF5D8}" dt="2023-09-25T09:57:52.981" v="20531" actId="1076"/>
          <ac:spMkLst>
            <pc:docMk/>
            <pc:sldMk cId="48431468" sldId="285"/>
            <ac:spMk id="28" creationId="{3DD97779-AE3F-33A0-9AB0-F684934D0772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9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9:57:09.553" v="20479" actId="14100"/>
          <ac:grpSpMkLst>
            <pc:docMk/>
            <pc:sldMk cId="48431468" sldId="285"/>
            <ac:grpSpMk id="8" creationId="{873DFFCF-FC27-8169-1841-E5D7C1C75AC3}"/>
          </ac:grpSpMkLst>
        </pc:grpChg>
        <pc:grpChg chg="add mod">
          <ac:chgData name="황신엽" userId="cabf1635-5c28-4baa-9fa6-33978eeacf4c" providerId="ADAL" clId="{8156B4CE-5DEE-4E2C-9018-72EA085BF5D8}" dt="2023-09-25T09:57:12.470" v="20480" actId="14100"/>
          <ac:grpSpMkLst>
            <pc:docMk/>
            <pc:sldMk cId="48431468" sldId="285"/>
            <ac:grpSpMk id="9" creationId="{882BBB50-DE8B-8A71-2DE9-1571297DCD5E}"/>
          </ac:grpSpMkLst>
        </pc:grpChg>
        <pc:picChg chg="add mod">
          <ac:chgData name="황신엽" userId="cabf1635-5c28-4baa-9fa6-33978eeacf4c" providerId="ADAL" clId="{8156B4CE-5DEE-4E2C-9018-72EA085BF5D8}" dt="2023-09-25T09:20:29.965" v="19987" actId="1076"/>
          <ac:picMkLst>
            <pc:docMk/>
            <pc:sldMk cId="48431468" sldId="285"/>
            <ac:picMk id="12" creationId="{18AA2148-BD94-0320-C354-16B203DCC893}"/>
          </ac:picMkLst>
        </pc:picChg>
        <pc:picChg chg="add del mod">
          <ac:chgData name="황신엽" userId="cabf1635-5c28-4baa-9fa6-33978eeacf4c" providerId="ADAL" clId="{8156B4CE-5DEE-4E2C-9018-72EA085BF5D8}" dt="2023-09-25T08:20:51.563" v="19786" actId="478"/>
          <ac:picMkLst>
            <pc:docMk/>
            <pc:sldMk cId="48431468" sldId="285"/>
            <ac:picMk id="13" creationId="{9E0303AB-1EBC-0D2D-E2B4-2799A1484265}"/>
          </ac:picMkLst>
        </pc:picChg>
        <pc:picChg chg="add mod">
          <ac:chgData name="황신엽" userId="cabf1635-5c28-4baa-9fa6-33978eeacf4c" providerId="ADAL" clId="{8156B4CE-5DEE-4E2C-9018-72EA085BF5D8}" dt="2023-09-25T09:20:59.162" v="19989" actId="1076"/>
          <ac:picMkLst>
            <pc:docMk/>
            <pc:sldMk cId="48431468" sldId="285"/>
            <ac:picMk id="14" creationId="{8610E5D4-B3FA-72D0-589C-24A6960CB1CB}"/>
          </ac:picMkLst>
        </pc:picChg>
        <pc:picChg chg="add mod">
          <ac:chgData name="황신엽" userId="cabf1635-5c28-4baa-9fa6-33978eeacf4c" providerId="ADAL" clId="{8156B4CE-5DEE-4E2C-9018-72EA085BF5D8}" dt="2023-09-25T09:20:08.877" v="19985" actId="1076"/>
          <ac:picMkLst>
            <pc:docMk/>
            <pc:sldMk cId="48431468" sldId="285"/>
            <ac:picMk id="15" creationId="{93BF5B44-8F0F-1056-EE97-66B03157D7E2}"/>
          </ac:picMkLst>
        </pc:picChg>
        <pc:picChg chg="add mod">
          <ac:chgData name="황신엽" userId="cabf1635-5c28-4baa-9fa6-33978eeacf4c" providerId="ADAL" clId="{8156B4CE-5DEE-4E2C-9018-72EA085BF5D8}" dt="2023-09-25T09:46:23.121" v="20392" actId="1076"/>
          <ac:picMkLst>
            <pc:docMk/>
            <pc:sldMk cId="48431468" sldId="285"/>
            <ac:picMk id="17" creationId="{F10B035A-A2A9-0050-3A0C-BB90DBF94A04}"/>
          </ac:picMkLst>
        </pc:picChg>
        <pc:picChg chg="add mod">
          <ac:chgData name="황신엽" userId="cabf1635-5c28-4baa-9fa6-33978eeacf4c" providerId="ADAL" clId="{8156B4CE-5DEE-4E2C-9018-72EA085BF5D8}" dt="2023-09-25T09:50:50.574" v="20432" actId="1076"/>
          <ac:picMkLst>
            <pc:docMk/>
            <pc:sldMk cId="48431468" sldId="285"/>
            <ac:picMk id="19" creationId="{8DF4F597-A37D-E70F-FF0F-FEF6C52DCAEB}"/>
          </ac:picMkLst>
        </pc:picChg>
        <pc:picChg chg="add mod">
          <ac:chgData name="황신엽" userId="cabf1635-5c28-4baa-9fa6-33978eeacf4c" providerId="ADAL" clId="{8156B4CE-5DEE-4E2C-9018-72EA085BF5D8}" dt="2023-09-25T09:52:37.688" v="20471" actId="1076"/>
          <ac:picMkLst>
            <pc:docMk/>
            <pc:sldMk cId="48431468" sldId="285"/>
            <ac:picMk id="22" creationId="{955F4317-D285-6A3C-0C4A-ECA4DCA118D4}"/>
          </ac:picMkLst>
        </pc:picChg>
        <pc:picChg chg="add mod">
          <ac:chgData name="황신엽" userId="cabf1635-5c28-4baa-9fa6-33978eeacf4c" providerId="ADAL" clId="{8156B4CE-5DEE-4E2C-9018-72EA085BF5D8}" dt="2023-09-25T09:56:40.292" v="20476" actId="1076"/>
          <ac:picMkLst>
            <pc:docMk/>
            <pc:sldMk cId="48431468" sldId="285"/>
            <ac:picMk id="24" creationId="{6F0536CC-F6C0-5EF8-1B91-EBC3D4A44865}"/>
          </ac:picMkLst>
        </pc:picChg>
        <pc:cxnChg chg="add del">
          <ac:chgData name="황신엽" userId="cabf1635-5c28-4baa-9fa6-33978eeacf4c" providerId="ADAL" clId="{8156B4CE-5DEE-4E2C-9018-72EA085BF5D8}" dt="2023-09-25T09:56:56.139" v="20478" actId="478"/>
          <ac:cxnSpMkLst>
            <pc:docMk/>
            <pc:sldMk cId="48431468" sldId="285"/>
            <ac:cxnSpMk id="26" creationId="{7FADEA84-4FE6-09B8-44E7-9EAF246CEF00}"/>
          </ac:cxnSpMkLst>
        </pc:cxnChg>
      </pc:sldChg>
      <pc:sldChg chg="addSp delSp modSp del mod">
        <pc:chgData name="황신엽" userId="cabf1635-5c28-4baa-9fa6-33978eeacf4c" providerId="ADAL" clId="{8156B4CE-5DEE-4E2C-9018-72EA085BF5D8}" dt="2023-09-25T08:03:26.585" v="19641" actId="47"/>
        <pc:sldMkLst>
          <pc:docMk/>
          <pc:sldMk cId="1583293008" sldId="286"/>
        </pc:sldMkLst>
        <pc:spChg chg="add mod">
          <ac:chgData name="황신엽" userId="cabf1635-5c28-4baa-9fa6-33978eeacf4c" providerId="ADAL" clId="{8156B4CE-5DEE-4E2C-9018-72EA085BF5D8}" dt="2023-09-25T07:39:48.370" v="19364" actId="1076"/>
          <ac:spMkLst>
            <pc:docMk/>
            <pc:sldMk cId="1583293008" sldId="286"/>
            <ac:spMk id="3" creationId="{C5E7032D-5155-1FD9-727B-4F73873B397D}"/>
          </ac:spMkLst>
        </pc:spChg>
        <pc:spChg chg="mod">
          <ac:chgData name="황신엽" userId="cabf1635-5c28-4baa-9fa6-33978eeacf4c" providerId="ADAL" clId="{8156B4CE-5DEE-4E2C-9018-72EA085BF5D8}" dt="2023-09-25T04:13:16.717" v="17158" actId="2711"/>
          <ac:spMkLst>
            <pc:docMk/>
            <pc:sldMk cId="1583293008" sldId="286"/>
            <ac:spMk id="349" creationId="{00000000-0000-0000-0000-000000000000}"/>
          </ac:spMkLst>
        </pc:spChg>
        <pc:graphicFrameChg chg="add del mod modGraphic">
          <ac:chgData name="황신엽" userId="cabf1635-5c28-4baa-9fa6-33978eeacf4c" providerId="ADAL" clId="{8156B4CE-5DEE-4E2C-9018-72EA085BF5D8}" dt="2023-09-25T05:26:48.718" v="17422" actId="478"/>
          <ac:graphicFrameMkLst>
            <pc:docMk/>
            <pc:sldMk cId="1583293008" sldId="286"/>
            <ac:graphicFrameMk id="2" creationId="{27EE1EA8-96DA-FDED-CC04-52F50B0E7D82}"/>
          </ac:graphicFrameMkLst>
        </pc:graphicFrameChg>
      </pc:sldChg>
      <pc:sldChg chg="addSp delSp modSp mod">
        <pc:chgData name="황신엽" userId="cabf1635-5c28-4baa-9fa6-33978eeacf4c" providerId="ADAL" clId="{8156B4CE-5DEE-4E2C-9018-72EA085BF5D8}" dt="2023-09-25T06:13:50.801" v="18702" actId="478"/>
        <pc:sldMkLst>
          <pc:docMk/>
          <pc:sldMk cId="0" sldId="287"/>
        </pc:sldMkLst>
        <pc:spChg chg="del">
          <ac:chgData name="황신엽" userId="cabf1635-5c28-4baa-9fa6-33978eeacf4c" providerId="ADAL" clId="{8156B4CE-5DEE-4E2C-9018-72EA085BF5D8}" dt="2023-09-25T06:13:50.801" v="18702" actId="478"/>
          <ac:spMkLst>
            <pc:docMk/>
            <pc:sldMk cId="0" sldId="287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59.941" v="17381" actId="20577"/>
          <ac:spMkLst>
            <pc:docMk/>
            <pc:sldMk cId="0" sldId="287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9:44.201" v="17092" actId="20577"/>
          <ac:graphicFrameMkLst>
            <pc:docMk/>
            <pc:sldMk cId="0" sldId="287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4.001" v="16090"/>
          <ac:picMkLst>
            <pc:docMk/>
            <pc:sldMk cId="0" sldId="287"/>
            <ac:picMk id="3" creationId="{249F7884-1FD8-2EB8-E09B-FD921135CB1E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6:57.702" v="19357" actId="14100"/>
        <pc:sldMkLst>
          <pc:docMk/>
          <pc:sldMk cId="2784915988" sldId="288"/>
        </pc:sldMkLst>
        <pc:spChg chg="add del mod">
          <ac:chgData name="황신엽" userId="cabf1635-5c28-4baa-9fa6-33978eeacf4c" providerId="ADAL" clId="{8156B4CE-5DEE-4E2C-9018-72EA085BF5D8}" dt="2023-09-24T14:47:48.578" v="14197" actId="478"/>
          <ac:spMkLst>
            <pc:docMk/>
            <pc:sldMk cId="2784915988" sldId="288"/>
            <ac:spMk id="2" creationId="{702B2CB4-3A14-2C07-8896-3E815CCFF29E}"/>
          </ac:spMkLst>
        </pc:spChg>
        <pc:spChg chg="add del mod">
          <ac:chgData name="황신엽" userId="cabf1635-5c28-4baa-9fa6-33978eeacf4c" providerId="ADAL" clId="{8156B4CE-5DEE-4E2C-9018-72EA085BF5D8}" dt="2023-09-15T05:12:19.342" v="3749"/>
          <ac:spMkLst>
            <pc:docMk/>
            <pc:sldMk cId="2784915988" sldId="288"/>
            <ac:spMk id="2" creationId="{AAB81543-E693-B16C-C92B-B95F097F772B}"/>
          </ac:spMkLst>
        </pc:spChg>
        <pc:spChg chg="add del mod">
          <ac:chgData name="황신엽" userId="cabf1635-5c28-4baa-9fa6-33978eeacf4c" providerId="ADAL" clId="{8156B4CE-5DEE-4E2C-9018-72EA085BF5D8}" dt="2023-09-12T06:22:52.800" v="1503" actId="478"/>
          <ac:spMkLst>
            <pc:docMk/>
            <pc:sldMk cId="2784915988" sldId="288"/>
            <ac:spMk id="2" creationId="{B7A44BD1-F56D-B3CF-2206-2AD103D38ECE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" creationId="{5D130806-2EAD-E03D-C04E-D509B43D24E0}"/>
          </ac:spMkLst>
        </pc:spChg>
        <pc:spChg chg="add del mod">
          <ac:chgData name="황신엽" userId="cabf1635-5c28-4baa-9fa6-33978eeacf4c" providerId="ADAL" clId="{8156B4CE-5DEE-4E2C-9018-72EA085BF5D8}" dt="2023-09-12T06:25:12.479" v="1533" actId="478"/>
          <ac:spMkLst>
            <pc:docMk/>
            <pc:sldMk cId="2784915988" sldId="288"/>
            <ac:spMk id="3" creationId="{A1902CBA-D9EE-BD45-3093-0FF88A8D8F1D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4" creationId="{E0B5C28D-F0E0-9F41-8DBB-1C41279065B6}"/>
          </ac:spMkLst>
        </pc:spChg>
        <pc:spChg chg="add del mod">
          <ac:chgData name="황신엽" userId="cabf1635-5c28-4baa-9fa6-33978eeacf4c" providerId="ADAL" clId="{8156B4CE-5DEE-4E2C-9018-72EA085BF5D8}" dt="2023-09-15T08:31:48.604" v="5530" actId="478"/>
          <ac:spMkLst>
            <pc:docMk/>
            <pc:sldMk cId="2784915988" sldId="288"/>
            <ac:spMk id="10" creationId="{8BD67AA4-76EF-BDA2-3867-77047BCA9C3F}"/>
          </ac:spMkLst>
        </pc:spChg>
        <pc:spChg chg="add del mod">
          <ac:chgData name="황신엽" userId="cabf1635-5c28-4baa-9fa6-33978eeacf4c" providerId="ADAL" clId="{8156B4CE-5DEE-4E2C-9018-72EA085BF5D8}" dt="2023-09-24T12:58:23.042" v="13614"/>
          <ac:spMkLst>
            <pc:docMk/>
            <pc:sldMk cId="2784915988" sldId="288"/>
            <ac:spMk id="11" creationId="{31E4BCA1-6AC6-0AC3-9D1E-2E8B1F64407C}"/>
          </ac:spMkLst>
        </pc:spChg>
        <pc:spChg chg="add mod ord">
          <ac:chgData name="황신엽" userId="cabf1635-5c28-4baa-9fa6-33978eeacf4c" providerId="ADAL" clId="{8156B4CE-5DEE-4E2C-9018-72EA085BF5D8}" dt="2023-09-15T05:21:08.642" v="3782" actId="208"/>
          <ac:spMkLst>
            <pc:docMk/>
            <pc:sldMk cId="2784915988" sldId="288"/>
            <ac:spMk id="12" creationId="{9537C454-1925-05F0-C6C9-CB17A692C057}"/>
          </ac:spMkLst>
        </pc:spChg>
        <pc:spChg chg="add mod ord">
          <ac:chgData name="황신엽" userId="cabf1635-5c28-4baa-9fa6-33978eeacf4c" providerId="ADAL" clId="{8156B4CE-5DEE-4E2C-9018-72EA085BF5D8}" dt="2023-09-15T08:27:19.624" v="5525"/>
          <ac:spMkLst>
            <pc:docMk/>
            <pc:sldMk cId="2784915988" sldId="288"/>
            <ac:spMk id="13" creationId="{D05E037F-574E-8B53-2FC1-84E944EFCC9E}"/>
          </ac:spMkLst>
        </pc:spChg>
        <pc:spChg chg="add mod ord">
          <ac:chgData name="황신엽" userId="cabf1635-5c28-4baa-9fa6-33978eeacf4c" providerId="ADAL" clId="{8156B4CE-5DEE-4E2C-9018-72EA085BF5D8}" dt="2023-09-12T06:24:55.748" v="1531" actId="164"/>
          <ac:spMkLst>
            <pc:docMk/>
            <pc:sldMk cId="2784915988" sldId="288"/>
            <ac:spMk id="14" creationId="{086C5D53-D9E2-2EA7-F732-ECFEA509E3E7}"/>
          </ac:spMkLst>
        </pc:spChg>
        <pc:spChg chg="add mod ord">
          <ac:chgData name="황신엽" userId="cabf1635-5c28-4baa-9fa6-33978eeacf4c" providerId="ADAL" clId="{8156B4CE-5DEE-4E2C-9018-72EA085BF5D8}" dt="2023-09-15T08:27:21.202" v="5526" actId="20577"/>
          <ac:spMkLst>
            <pc:docMk/>
            <pc:sldMk cId="2784915988" sldId="288"/>
            <ac:spMk id="15" creationId="{119B01E8-B71A-6406-A4A1-8D7A50F4A73B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5" creationId="{BBED6B4F-D88A-0FBB-9F92-4CE10CD6D282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6" creationId="{0B6089C0-4516-7971-80DE-43990651C40C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4T09:48:13.764" v="13579" actId="478"/>
          <ac:grpSpMkLst>
            <pc:docMk/>
            <pc:sldMk cId="2784915988" sldId="288"/>
            <ac:grpSpMk id="16" creationId="{FED8DCF8-8E8C-247B-ECE9-55E108647EFA}"/>
          </ac:grpSpMkLst>
        </pc:grpChg>
        <pc:grpChg chg="add del mod">
          <ac:chgData name="황신엽" userId="cabf1635-5c28-4baa-9fa6-33978eeacf4c" providerId="ADAL" clId="{8156B4CE-5DEE-4E2C-9018-72EA085BF5D8}" dt="2023-09-24T09:48:32.387" v="13591" actId="478"/>
          <ac:grpSpMkLst>
            <pc:docMk/>
            <pc:sldMk cId="2784915988" sldId="288"/>
            <ac:grpSpMk id="17" creationId="{694B1C27-5E4D-53E4-E645-19CC48174654}"/>
          </ac:grpSpMkLst>
        </pc:grpChg>
        <pc:grpChg chg="add 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23" creationId="{96EF2086-1AC4-B23E-4252-672F6637FAC6}"/>
          </ac:grpSpMkLst>
        </pc:grpChg>
        <pc:grpChg chg="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346" creationId="{00000000-0000-0000-0000-000000000000}"/>
          </ac:grpSpMkLst>
        </pc:grpChg>
        <pc:picChg chg="add mod">
          <ac:chgData name="황신엽" userId="cabf1635-5c28-4baa-9fa6-33978eeacf4c" providerId="ADAL" clId="{8156B4CE-5DEE-4E2C-9018-72EA085BF5D8}" dt="2023-09-25T07:36:51.210" v="19356" actId="14100"/>
          <ac:picMkLst>
            <pc:docMk/>
            <pc:sldMk cId="2784915988" sldId="288"/>
            <ac:picMk id="2" creationId="{0A23E8CB-C980-EF99-4F4C-C4954EED58BA}"/>
          </ac:picMkLst>
        </pc:picChg>
        <pc:picChg chg="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5" creationId="{D3F49828-FA88-0632-E465-F4B111AC362A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7" creationId="{305583C0-ED04-3AB1-1540-D1FA1E253EF4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8" creationId="{FCBC23C3-AE86-D3CA-5325-5F0C4B66FFE0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9" creationId="{9E11599D-54CB-7AD0-E10F-B7240EE1E53B}"/>
          </ac:picMkLst>
        </pc:picChg>
        <pc:picChg chg="add del mod modCrop">
          <ac:chgData name="황신엽" userId="cabf1635-5c28-4baa-9fa6-33978eeacf4c" providerId="ADAL" clId="{8156B4CE-5DEE-4E2C-9018-72EA085BF5D8}" dt="2023-09-24T14:45:08.904" v="14137" actId="478"/>
          <ac:picMkLst>
            <pc:docMk/>
            <pc:sldMk cId="2784915988" sldId="288"/>
            <ac:picMk id="18" creationId="{DC0414C8-DAF9-BC31-8EAB-6BBC6D76E75D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19" creationId="{7CCF13E3-B33F-500F-4BBF-AF4BD65ACC3A}"/>
          </ac:picMkLst>
        </pc:picChg>
        <pc:picChg chg="add mod">
          <ac:chgData name="황신엽" userId="cabf1635-5c28-4baa-9fa6-33978eeacf4c" providerId="ADAL" clId="{8156B4CE-5DEE-4E2C-9018-72EA085BF5D8}" dt="2023-09-25T07:36:57.702" v="19357" actId="14100"/>
          <ac:picMkLst>
            <pc:docMk/>
            <pc:sldMk cId="2784915988" sldId="288"/>
            <ac:picMk id="21" creationId="{C8803E6D-C424-A64C-B916-489BD9DCAD67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22" creationId="{F1743620-239B-7482-82A2-1B0A9003AEA8}"/>
          </ac:picMkLst>
        </pc:picChg>
        <pc:picChg chg="add del mod">
          <ac:chgData name="황신엽" userId="cabf1635-5c28-4baa-9fa6-33978eeacf4c" providerId="ADAL" clId="{8156B4CE-5DEE-4E2C-9018-72EA085BF5D8}" dt="2023-09-25T01:05:34.536" v="16029" actId="478"/>
          <ac:picMkLst>
            <pc:docMk/>
            <pc:sldMk cId="2784915988" sldId="288"/>
            <ac:picMk id="24" creationId="{A498142D-BCD2-2094-20F1-BC0FEF5AFA38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1026" creationId="{BFC3CF6A-E8AC-67C6-C8ED-58D816E4BD85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3:56.233" v="19355"/>
        <pc:sldMkLst>
          <pc:docMk/>
          <pc:sldMk cId="630122807" sldId="289"/>
        </pc:sldMkLst>
        <pc:spChg chg="add del mod">
          <ac:chgData name="황신엽" userId="cabf1635-5c28-4baa-9fa6-33978eeacf4c" providerId="ADAL" clId="{8156B4CE-5DEE-4E2C-9018-72EA085BF5D8}" dt="2023-09-15T05:03:09.454" v="3338" actId="478"/>
          <ac:spMkLst>
            <pc:docMk/>
            <pc:sldMk cId="630122807" sldId="289"/>
            <ac:spMk id="2" creationId="{99326EDD-E23F-605E-765A-6E3F59CB6D75}"/>
          </ac:spMkLst>
        </pc:spChg>
        <pc:spChg chg="add del mod">
          <ac:chgData name="황신엽" userId="cabf1635-5c28-4baa-9fa6-33978eeacf4c" providerId="ADAL" clId="{8156B4CE-5DEE-4E2C-9018-72EA085BF5D8}" dt="2023-09-24T17:15:03.450" v="14875" actId="478"/>
          <ac:spMkLst>
            <pc:docMk/>
            <pc:sldMk cId="630122807" sldId="289"/>
            <ac:spMk id="2" creationId="{DA4B385D-788B-45C3-6C68-4EE5325B13DC}"/>
          </ac:spMkLst>
        </pc:spChg>
        <pc:spChg chg="add del mod">
          <ac:chgData name="황신엽" userId="cabf1635-5c28-4baa-9fa6-33978eeacf4c" providerId="ADAL" clId="{8156B4CE-5DEE-4E2C-9018-72EA085BF5D8}" dt="2023-09-15T05:04:10.414" v="3389" actId="478"/>
          <ac:spMkLst>
            <pc:docMk/>
            <pc:sldMk cId="630122807" sldId="289"/>
            <ac:spMk id="3" creationId="{1D238F90-9178-22FE-54E6-624A134CD32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" creationId="{825BA3EA-4C26-21E4-A826-4C64CE208826}"/>
          </ac:spMkLst>
        </pc:spChg>
        <pc:spChg chg="add mod">
          <ac:chgData name="황신엽" userId="cabf1635-5c28-4baa-9fa6-33978eeacf4c" providerId="ADAL" clId="{8156B4CE-5DEE-4E2C-9018-72EA085BF5D8}" dt="2023-09-25T02:31:53.185" v="16877" actId="20577"/>
          <ac:spMkLst>
            <pc:docMk/>
            <pc:sldMk cId="630122807" sldId="289"/>
            <ac:spMk id="4" creationId="{B59DB830-32D5-8682-A45D-B2F5CC97971A}"/>
          </ac:spMkLst>
        </pc:spChg>
        <pc:spChg chg="add del mod">
          <ac:chgData name="황신엽" userId="cabf1635-5c28-4baa-9fa6-33978eeacf4c" providerId="ADAL" clId="{8156B4CE-5DEE-4E2C-9018-72EA085BF5D8}" dt="2023-09-13T05:37:05.516" v="1831"/>
          <ac:spMkLst>
            <pc:docMk/>
            <pc:sldMk cId="630122807" sldId="289"/>
            <ac:spMk id="4" creationId="{BA6322C2-5A4B-6E1C-F3BC-8F954A752DA5}"/>
          </ac:spMkLst>
        </pc:spChg>
        <pc:spChg chg="add del mod">
          <ac:chgData name="황신엽" userId="cabf1635-5c28-4baa-9fa6-33978eeacf4c" providerId="ADAL" clId="{8156B4CE-5DEE-4E2C-9018-72EA085BF5D8}" dt="2023-09-15T05:04:11.726" v="3390" actId="478"/>
          <ac:spMkLst>
            <pc:docMk/>
            <pc:sldMk cId="630122807" sldId="289"/>
            <ac:spMk id="6" creationId="{5F93782E-A136-D41F-5AAD-2DCCBD81884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6" creationId="{E22F76D0-34A0-6A1A-D8F4-0666FAC59A20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7" creationId="{B46D59E9-3F51-EE05-7092-FBC2033CEEC3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8" creationId="{EFC39949-77FA-C0B5-008E-27E5187484BC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9" creationId="{864D243C-F2FE-8ADA-0E45-1C2987D4769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0" creationId="{CCEF0F9A-7231-1FF6-0934-E6902B7B5FB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1" creationId="{DF3A5AD0-734F-CFC4-9752-C8FF01863E7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2" creationId="{527C05D8-218E-FB15-B256-1EBD7B5006C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3" creationId="{F3207C38-87CA-6ADA-68E1-CF6AC8AE5BA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4" creationId="{0659C752-EC53-3953-636C-BD1E3FF177CB}"/>
          </ac:spMkLst>
        </pc:spChg>
        <pc:spChg chg="add mod">
          <ac:chgData name="황신엽" userId="cabf1635-5c28-4baa-9fa6-33978eeacf4c" providerId="ADAL" clId="{8156B4CE-5DEE-4E2C-9018-72EA085BF5D8}" dt="2023-09-25T07:33:56.233" v="19355"/>
          <ac:spMkLst>
            <pc:docMk/>
            <pc:sldMk cId="630122807" sldId="289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6" creationId="{CBEB05CD-39C2-9591-EE48-E6F8428AEA5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7" creationId="{96C88F67-7FB9-1EA2-7BCA-2C8EE6AA8BF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8" creationId="{23B87EDB-B2D4-0163-DC6D-5A982933FD21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9" creationId="{DA2AE2C3-7819-EAE6-5885-C52A2386BDE8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0" creationId="{3921FE90-81EF-16A5-D80C-3B2835321E1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1" creationId="{A7DC14BB-C375-9891-732C-3B212C43BE00}"/>
          </ac:spMkLst>
        </pc:spChg>
        <pc:spChg chg="add del mod">
          <ac:chgData name="황신엽" userId="cabf1635-5c28-4baa-9fa6-33978eeacf4c" providerId="ADAL" clId="{8156B4CE-5DEE-4E2C-9018-72EA085BF5D8}" dt="2023-09-15T06:34:16.188" v="4032" actId="478"/>
          <ac:spMkLst>
            <pc:docMk/>
            <pc:sldMk cId="630122807" sldId="289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8" creationId="{EB7DBA25-8B82-3C3C-81A2-B1BBBAE4D794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9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15T05:09:16.647" v="3706" actId="478"/>
          <ac:cxnSpMkLst>
            <pc:docMk/>
            <pc:sldMk cId="630122807" sldId="289"/>
            <ac:cxnSpMk id="19" creationId="{5E55917F-3393-A657-1DF3-858013ED8109}"/>
          </ac:cxnSpMkLst>
        </pc:cxnChg>
      </pc:sldChg>
      <pc:sldChg chg="modSp add mod">
        <pc:chgData name="황신엽" userId="cabf1635-5c28-4baa-9fa6-33978eeacf4c" providerId="ADAL" clId="{8156B4CE-5DEE-4E2C-9018-72EA085BF5D8}" dt="2023-09-25T00:02:02.595" v="15580" actId="2711"/>
        <pc:sldMkLst>
          <pc:docMk/>
          <pc:sldMk cId="0" sldId="290"/>
        </pc:sldMkLst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" creationId="{9E80285C-054B-985A-469C-190618E07E27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6" creationId="{71CC1985-8CFC-FA0C-7E4F-376EDA11E65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7" creationId="{A59B7F73-E58D-AB2E-6387-D09145291555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0" creationId="{22DE21BD-9662-9839-A888-F49F75A72C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1" creationId="{4828086A-D70E-1882-0440-70044F54F98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5" creationId="{76B7EB65-56AA-ED30-8FB3-9E1A3B28B98A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" creationId="{32EF62C7-8DB5-4F3F-169C-C8CE6E9AE4F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" creationId="{ED8616FD-CBD8-5DB5-B286-7976B744B4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" creationId="{F9ED2C6B-F2AA-2936-0128-9A5E247758F6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" creationId="{3A81712B-AF68-3D93-BEF9-7890C069DCF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5" creationId="{2C904F83-A0D8-1E0B-5C0F-1C4AAF76C29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6" creationId="{C2F5AA1F-B9D5-FC7C-93EC-4D238CE5670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7" creationId="{7FD086BA-B702-ABE4-FD53-8449858611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8" creationId="{8BCCB1AE-F86E-5115-7FD6-B1BE8D1D5A2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9" creationId="{FEFBE1E6-5513-0887-ECC4-699E56B6C66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0" creationId="{49CD293C-A3BD-CF79-2AF9-788B7C84C0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1" creationId="{4411654D-BAE2-FD6B-AF22-C83285CA16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2" creationId="{DFCAEFF8-DA06-784A-D139-C5D6CCE84FFD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3" creationId="{8F3D5E51-CB5E-2D71-69DB-5715C5851DD9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4" creationId="{123FB5C8-383D-C694-D82A-83511F7B120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5" creationId="{E2D7B6EF-E71B-A428-AD1F-CFBC91084D5C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4" creationId="{00000000-0000-0000-0000-000000000000}"/>
          </ac:spMkLst>
        </pc:spChg>
      </pc:sldChg>
      <pc:sldChg chg="add del">
        <pc:chgData name="황신엽" userId="cabf1635-5c28-4baa-9fa6-33978eeacf4c" providerId="ADAL" clId="{8156B4CE-5DEE-4E2C-9018-72EA085BF5D8}" dt="2023-09-17T10:26:45.183" v="7524" actId="47"/>
        <pc:sldMkLst>
          <pc:docMk/>
          <pc:sldMk cId="0" sldId="291"/>
        </pc:sldMkLst>
      </pc:sldChg>
      <pc:sldChg chg="add del">
        <pc:chgData name="황신엽" userId="cabf1635-5c28-4baa-9fa6-33978eeacf4c" providerId="ADAL" clId="{8156B4CE-5DEE-4E2C-9018-72EA085BF5D8}" dt="2023-09-17T10:27:01.258" v="7526" actId="47"/>
        <pc:sldMkLst>
          <pc:docMk/>
          <pc:sldMk cId="0" sldId="292"/>
        </pc:sldMkLst>
      </pc:sldChg>
      <pc:sldChg chg="addSp delSp modSp add mod">
        <pc:chgData name="황신엽" userId="cabf1635-5c28-4baa-9fa6-33978eeacf4c" providerId="ADAL" clId="{8156B4CE-5DEE-4E2C-9018-72EA085BF5D8}" dt="2023-09-25T06:13:53.027" v="18703" actId="478"/>
        <pc:sldMkLst>
          <pc:docMk/>
          <pc:sldMk cId="1085319129" sldId="293"/>
        </pc:sldMkLst>
        <pc:spChg chg="del">
          <ac:chgData name="황신엽" userId="cabf1635-5c28-4baa-9fa6-33978eeacf4c" providerId="ADAL" clId="{8156B4CE-5DEE-4E2C-9018-72EA085BF5D8}" dt="2023-09-25T06:13:53.027" v="18703" actId="478"/>
          <ac:spMkLst>
            <pc:docMk/>
            <pc:sldMk cId="1085319129" sldId="293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06.385" v="17394" actId="20577"/>
          <ac:spMkLst>
            <pc:docMk/>
            <pc:sldMk cId="1085319129" sldId="293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8:38.160" v="17049" actId="20577"/>
          <ac:graphicFrameMkLst>
            <pc:docMk/>
            <pc:sldMk cId="1085319129" sldId="293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5.620" v="16091"/>
          <ac:picMkLst>
            <pc:docMk/>
            <pc:sldMk cId="1085319129" sldId="293"/>
            <ac:picMk id="3" creationId="{F9C80201-3BDE-EAD2-B34C-25413BB608AA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0.581" v="16913" actId="47"/>
        <pc:sldMkLst>
          <pc:docMk/>
          <pc:sldMk cId="1802265493" sldId="294"/>
        </pc:sldMkLst>
        <pc:graphicFrameChg chg="mod modGraphic">
          <ac:chgData name="황신엽" userId="cabf1635-5c28-4baa-9fa6-33978eeacf4c" providerId="ADAL" clId="{8156B4CE-5DEE-4E2C-9018-72EA085BF5D8}" dt="2023-09-25T02:40:21.901" v="16909" actId="404"/>
          <ac:graphicFrameMkLst>
            <pc:docMk/>
            <pc:sldMk cId="1802265493" sldId="294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40.063" v="16093"/>
          <ac:picMkLst>
            <pc:docMk/>
            <pc:sldMk cId="1802265493" sldId="294"/>
            <ac:picMk id="3" creationId="{9A55304D-DADA-2247-795F-7B7EBABFFD81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1.798" v="16914" actId="47"/>
        <pc:sldMkLst>
          <pc:docMk/>
          <pc:sldMk cId="4162277744" sldId="295"/>
        </pc:sldMkLst>
        <pc:graphicFrameChg chg="mod modGraphic">
          <ac:chgData name="황신엽" userId="cabf1635-5c28-4baa-9fa6-33978eeacf4c" providerId="ADAL" clId="{8156B4CE-5DEE-4E2C-9018-72EA085BF5D8}" dt="2023-09-25T01:56:01.516" v="16084" actId="21"/>
          <ac:graphicFrameMkLst>
            <pc:docMk/>
            <pc:sldMk cId="4162277744" sldId="295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7.166" v="16092"/>
          <ac:picMkLst>
            <pc:docMk/>
            <pc:sldMk cId="4162277744" sldId="295"/>
            <ac:picMk id="3" creationId="{2E65B79B-DC16-D045-3D05-F8228FBAF2B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19T02:41:25.148" v="8999" actId="47"/>
        <pc:sldMkLst>
          <pc:docMk/>
          <pc:sldMk cId="1093993985" sldId="296"/>
        </pc:sldMkLst>
        <pc:spChg chg="add del mod">
          <ac:chgData name="황신엽" userId="cabf1635-5c28-4baa-9fa6-33978eeacf4c" providerId="ADAL" clId="{8156B4CE-5DEE-4E2C-9018-72EA085BF5D8}" dt="2023-09-15T05:22:49.514" v="3830" actId="478"/>
          <ac:spMkLst>
            <pc:docMk/>
            <pc:sldMk cId="1093993985" sldId="296"/>
            <ac:spMk id="2" creationId="{3F17F761-FCF4-ACDE-494F-77D301766111}"/>
          </ac:spMkLst>
        </pc:spChg>
        <pc:spChg chg="add del mod">
          <ac:chgData name="황신엽" userId="cabf1635-5c28-4baa-9fa6-33978eeacf4c" providerId="ADAL" clId="{8156B4CE-5DEE-4E2C-9018-72EA085BF5D8}" dt="2023-09-15T05:22:33.787" v="3826" actId="478"/>
          <ac:spMkLst>
            <pc:docMk/>
            <pc:sldMk cId="1093993985" sldId="296"/>
            <ac:spMk id="3" creationId="{D11161BA-EDB8-CA81-4812-68315D296158}"/>
          </ac:spMkLst>
        </pc:spChg>
        <pc:spChg chg="del mod">
          <ac:chgData name="황신엽" userId="cabf1635-5c28-4baa-9fa6-33978eeacf4c" providerId="ADAL" clId="{8156B4CE-5DEE-4E2C-9018-72EA085BF5D8}" dt="2023-09-15T05:22:32.488" v="3825" actId="478"/>
          <ac:spMkLst>
            <pc:docMk/>
            <pc:sldMk cId="1093993985" sldId="296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7" creationId="{B46D59E9-3F51-EE05-7092-FBC2033CEEC3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8" creationId="{EFC39949-77FA-C0B5-008E-27E5187484BC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9" creationId="{864D243C-F2FE-8ADA-0E45-1C2987D47692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0" creationId="{CCEF0F9A-7231-1FF6-0934-E6902B7B5FB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1" creationId="{DF3A5AD0-734F-CFC4-9752-C8FF01863E72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2" creationId="{527C05D8-218E-FB15-B256-1EBD7B5006CE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3" creationId="{F3207C38-87CA-6ADA-68E1-CF6AC8AE5BAF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4" creationId="{0659C752-EC53-3953-636C-BD1E3FF177CB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5" creationId="{B58C1415-8753-DA79-67D8-62EF776408CF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6" creationId="{CBEB05CD-39C2-9591-EE48-E6F8428AEA5A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17" creationId="{96C88F67-7FB9-1EA2-7BCA-2C8EE6AA8BFD}"/>
          </ac:spMkLst>
        </pc:spChg>
        <pc:spChg chg="mod">
          <ac:chgData name="황신엽" userId="cabf1635-5c28-4baa-9fa6-33978eeacf4c" providerId="ADAL" clId="{8156B4CE-5DEE-4E2C-9018-72EA085BF5D8}" dt="2023-09-15T05:22:11.465" v="3792"/>
          <ac:spMkLst>
            <pc:docMk/>
            <pc:sldMk cId="1093993985" sldId="296"/>
            <ac:spMk id="18" creationId="{78D52A89-EC83-B2F3-05BA-29ADFC4DD869}"/>
          </ac:spMkLst>
        </pc:spChg>
        <pc:spChg chg="mod">
          <ac:chgData name="황신엽" userId="cabf1635-5c28-4baa-9fa6-33978eeacf4c" providerId="ADAL" clId="{8156B4CE-5DEE-4E2C-9018-72EA085BF5D8}" dt="2023-09-15T05:23:23.034" v="3842" actId="14100"/>
          <ac:spMkLst>
            <pc:docMk/>
            <pc:sldMk cId="1093993985" sldId="296"/>
            <ac:spMk id="19" creationId="{275F0C95-9AD5-042C-2B93-56380123F952}"/>
          </ac:spMkLst>
        </pc:spChg>
        <pc:spChg chg="mod">
          <ac:chgData name="황신엽" userId="cabf1635-5c28-4baa-9fa6-33978eeacf4c" providerId="ADAL" clId="{8156B4CE-5DEE-4E2C-9018-72EA085BF5D8}" dt="2023-09-15T05:22:47.590" v="3829"/>
          <ac:spMkLst>
            <pc:docMk/>
            <pc:sldMk cId="1093993985" sldId="296"/>
            <ac:spMk id="21" creationId="{190269C1-72B4-AA13-0003-13E0206911C2}"/>
          </ac:spMkLst>
        </pc:spChg>
        <pc:spChg chg="mod">
          <ac:chgData name="황신엽" userId="cabf1635-5c28-4baa-9fa6-33978eeacf4c" providerId="ADAL" clId="{8156B4CE-5DEE-4E2C-9018-72EA085BF5D8}" dt="2023-09-15T05:23:01.388" v="3838"/>
          <ac:spMkLst>
            <pc:docMk/>
            <pc:sldMk cId="1093993985" sldId="296"/>
            <ac:spMk id="22" creationId="{41155A44-EC7E-3084-A2A4-74741ABF5808}"/>
          </ac:spMkLst>
        </pc:spChg>
        <pc:spChg chg="add del">
          <ac:chgData name="황신엽" userId="cabf1635-5c28-4baa-9fa6-33978eeacf4c" providerId="ADAL" clId="{8156B4CE-5DEE-4E2C-9018-72EA085BF5D8}" dt="2023-09-15T05:28:35.824" v="3844" actId="478"/>
          <ac:spMkLst>
            <pc:docMk/>
            <pc:sldMk cId="1093993985" sldId="296"/>
            <ac:spMk id="24" creationId="{214AF018-A5E8-D98D-E3B1-AF217A21F424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15T06:36:42.080" v="4237" actId="113"/>
          <ac:spMkLst>
            <pc:docMk/>
            <pc:sldMk cId="1093993985" sldId="296"/>
            <ac:spMk id="40" creationId="{B948E358-EF41-4C2E-6A4E-DF935C4F19B4}"/>
          </ac:spMkLst>
        </pc:spChg>
        <pc:spChg chg="add mod">
          <ac:chgData name="황신엽" userId="cabf1635-5c28-4baa-9fa6-33978eeacf4c" providerId="ADAL" clId="{8156B4CE-5DEE-4E2C-9018-72EA085BF5D8}" dt="2023-09-15T07:25:28.703" v="4842" actId="1035"/>
          <ac:spMkLst>
            <pc:docMk/>
            <pc:sldMk cId="1093993985" sldId="296"/>
            <ac:spMk id="41" creationId="{22822EAC-0C2B-55C7-A214-F7EDEBEB501C}"/>
          </ac:spMkLst>
        </pc:spChg>
        <pc:grpChg chg="add mod">
          <ac:chgData name="황신엽" userId="cabf1635-5c28-4baa-9fa6-33978eeacf4c" providerId="ADAL" clId="{8156B4CE-5DEE-4E2C-9018-72EA085BF5D8}" dt="2023-09-15T05:59:03.954" v="3911" actId="164"/>
          <ac:grpSpMkLst>
            <pc:docMk/>
            <pc:sldMk cId="1093993985" sldId="296"/>
            <ac:grpSpMk id="6" creationId="{4153A117-088E-BE6B-195D-81A1A6D2B26A}"/>
          </ac:grpSpMkLst>
        </pc:grpChg>
        <pc:grpChg chg="add mod">
          <ac:chgData name="황신엽" userId="cabf1635-5c28-4baa-9fa6-33978eeacf4c" providerId="ADAL" clId="{8156B4CE-5DEE-4E2C-9018-72EA085BF5D8}" dt="2023-09-15T05:55:05.081" v="3883" actId="164"/>
          <ac:grpSpMkLst>
            <pc:docMk/>
            <pc:sldMk cId="1093993985" sldId="296"/>
            <ac:grpSpMk id="20" creationId="{AC7BC2F2-19F8-E7C3-F513-6A87980696F8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6" creationId="{1884BCF5-9D64-0E72-1583-BF31C063852A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9" creationId="{6B2361B3-D644-BB16-9B2C-C081D116DAC1}"/>
          </ac:grpSpMkLst>
        </pc:grpChg>
        <pc:picChg chg="add del mod">
          <ac:chgData name="황신엽" userId="cabf1635-5c28-4baa-9fa6-33978eeacf4c" providerId="ADAL" clId="{8156B4CE-5DEE-4E2C-9018-72EA085BF5D8}" dt="2023-09-15T05:39:09.159" v="3850" actId="478"/>
          <ac:picMkLst>
            <pc:docMk/>
            <pc:sldMk cId="1093993985" sldId="296"/>
            <ac:picMk id="26" creationId="{D6F42023-53AC-92CB-CF89-8001F7B42165}"/>
          </ac:picMkLst>
        </pc:picChg>
        <pc:picChg chg="add del mod">
          <ac:chgData name="황신엽" userId="cabf1635-5c28-4baa-9fa6-33978eeacf4c" providerId="ADAL" clId="{8156B4CE-5DEE-4E2C-9018-72EA085BF5D8}" dt="2023-09-15T05:40:53.875" v="3869" actId="478"/>
          <ac:picMkLst>
            <pc:docMk/>
            <pc:sldMk cId="1093993985" sldId="296"/>
            <ac:picMk id="29" creationId="{7F161794-24C9-0D1A-38A1-E8A09AC36E25}"/>
          </ac:picMkLst>
        </pc:picChg>
        <pc:picChg chg="add del mod">
          <ac:chgData name="황신엽" userId="cabf1635-5c28-4baa-9fa6-33978eeacf4c" providerId="ADAL" clId="{8156B4CE-5DEE-4E2C-9018-72EA085BF5D8}" dt="2023-09-15T05:55:36.874" v="3888" actId="478"/>
          <ac:picMkLst>
            <pc:docMk/>
            <pc:sldMk cId="1093993985" sldId="296"/>
            <ac:picMk id="31" creationId="{2B1E7B2A-20AE-4F05-74DD-292ADCA2B805}"/>
          </ac:picMkLst>
        </pc:picChg>
        <pc:picChg chg="add del mod">
          <ac:chgData name="황신엽" userId="cabf1635-5c28-4baa-9fa6-33978eeacf4c" providerId="ADAL" clId="{8156B4CE-5DEE-4E2C-9018-72EA085BF5D8}" dt="2023-09-15T05:55:36.223" v="3887" actId="478"/>
          <ac:picMkLst>
            <pc:docMk/>
            <pc:sldMk cId="1093993985" sldId="296"/>
            <ac:picMk id="33" creationId="{9A5EE52E-03BA-51F4-9DBC-CB3322FA17D9}"/>
          </ac:picMkLst>
        </pc:picChg>
        <pc:picChg chg="add mod modCrop">
          <ac:chgData name="황신엽" userId="cabf1635-5c28-4baa-9fa6-33978eeacf4c" providerId="ADAL" clId="{8156B4CE-5DEE-4E2C-9018-72EA085BF5D8}" dt="2023-09-15T07:25:42.562" v="4862" actId="1036"/>
          <ac:picMkLst>
            <pc:docMk/>
            <pc:sldMk cId="1093993985" sldId="296"/>
            <ac:picMk id="35" creationId="{1CD89A2C-38B2-7EDC-6AFB-85A292A21BF5}"/>
          </ac:picMkLst>
        </pc:picChg>
        <pc:picChg chg="add mod modCrop">
          <ac:chgData name="황신엽" userId="cabf1635-5c28-4baa-9fa6-33978eeacf4c" providerId="ADAL" clId="{8156B4CE-5DEE-4E2C-9018-72EA085BF5D8}" dt="2023-09-15T07:25:09.980" v="4818" actId="1076"/>
          <ac:picMkLst>
            <pc:docMk/>
            <pc:sldMk cId="1093993985" sldId="296"/>
            <ac:picMk id="38" creationId="{433F6E10-93BD-CB53-00E9-52AC0D1B3E8B}"/>
          </ac:picMkLst>
        </pc:picChg>
      </pc:sldChg>
      <pc:sldChg chg="delSp modSp add del mod ord">
        <pc:chgData name="황신엽" userId="cabf1635-5c28-4baa-9fa6-33978eeacf4c" providerId="ADAL" clId="{8156B4CE-5DEE-4E2C-9018-72EA085BF5D8}" dt="2023-09-19T02:41:26.865" v="9000" actId="47"/>
        <pc:sldMkLst>
          <pc:docMk/>
          <pc:sldMk cId="1261714719" sldId="297"/>
        </pc:sldMkLst>
        <pc:spChg chg="del">
          <ac:chgData name="황신엽" userId="cabf1635-5c28-4baa-9fa6-33978eeacf4c" providerId="ADAL" clId="{8156B4CE-5DEE-4E2C-9018-72EA085BF5D8}" dt="2023-09-15T06:05:21.980" v="3919" actId="478"/>
          <ac:spMkLst>
            <pc:docMk/>
            <pc:sldMk cId="1261714719" sldId="297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6:08:14.092" v="3966" actId="1076"/>
          <ac:spMkLst>
            <pc:docMk/>
            <pc:sldMk cId="1261714719" sldId="297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05:23.695" v="3920" actId="478"/>
          <ac:spMkLst>
            <pc:docMk/>
            <pc:sldMk cId="1261714719" sldId="297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05:25.163" v="3922" actId="478"/>
          <ac:spMkLst>
            <pc:docMk/>
            <pc:sldMk cId="1261714719" sldId="297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05:24.568" v="3921" actId="478"/>
          <ac:spMkLst>
            <pc:docMk/>
            <pc:sldMk cId="1261714719" sldId="297"/>
            <ac:spMk id="15" creationId="{B58C1415-8753-DA79-67D8-62EF776408CF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19T02:41:30.352" v="9001" actId="47"/>
        <pc:sldMkLst>
          <pc:docMk/>
          <pc:sldMk cId="1282332574" sldId="298"/>
        </pc:sldMkLst>
        <pc:spChg chg="del">
          <ac:chgData name="황신엽" userId="cabf1635-5c28-4baa-9fa6-33978eeacf4c" providerId="ADAL" clId="{8156B4CE-5DEE-4E2C-9018-72EA085BF5D8}" dt="2023-09-15T06:19:21.116" v="3967" actId="478"/>
          <ac:spMkLst>
            <pc:docMk/>
            <pc:sldMk cId="1282332574" sldId="298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7:05:28.311" v="4504" actId="1076"/>
          <ac:spMkLst>
            <pc:docMk/>
            <pc:sldMk cId="1282332574" sldId="298"/>
            <ac:spMk id="9" creationId="{9D770F0A-F765-E0E3-C902-CFFDA22B2106}"/>
          </ac:spMkLst>
        </pc:spChg>
        <pc:spChg chg="mod">
          <ac:chgData name="황신엽" userId="cabf1635-5c28-4baa-9fa6-33978eeacf4c" providerId="ADAL" clId="{8156B4CE-5DEE-4E2C-9018-72EA085BF5D8}" dt="2023-09-15T07:08:41.862" v="4566" actId="14100"/>
          <ac:spMkLst>
            <pc:docMk/>
            <pc:sldMk cId="1282332574" sldId="298"/>
            <ac:spMk id="10" creationId="{B658C8F7-B87F-65E4-DA9D-9842EB56370E}"/>
          </ac:spMkLst>
        </pc:spChg>
        <pc:spChg chg="del">
          <ac:chgData name="황신엽" userId="cabf1635-5c28-4baa-9fa6-33978eeacf4c" providerId="ADAL" clId="{8156B4CE-5DEE-4E2C-9018-72EA085BF5D8}" dt="2023-09-15T06:19:22.338" v="3968" actId="478"/>
          <ac:spMkLst>
            <pc:docMk/>
            <pc:sldMk cId="1282332574" sldId="298"/>
            <ac:spMk id="12" creationId="{527C05D8-218E-FB15-B256-1EBD7B5006CE}"/>
          </ac:spMkLst>
        </pc:spChg>
        <pc:spChg chg="del mod">
          <ac:chgData name="황신엽" userId="cabf1635-5c28-4baa-9fa6-33978eeacf4c" providerId="ADAL" clId="{8156B4CE-5DEE-4E2C-9018-72EA085BF5D8}" dt="2023-09-15T06:49:01.787" v="4474" actId="478"/>
          <ac:spMkLst>
            <pc:docMk/>
            <pc:sldMk cId="1282332574" sldId="298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19:24.366" v="3970" actId="478"/>
          <ac:spMkLst>
            <pc:docMk/>
            <pc:sldMk cId="1282332574" sldId="298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19:23.738" v="3969" actId="478"/>
          <ac:spMkLst>
            <pc:docMk/>
            <pc:sldMk cId="1282332574" sldId="298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0" creationId="{EA9FD0AC-B94A-B0FC-9B10-E1A148241A3C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1" creationId="{615A286D-2D77-2434-CC7F-D47196D559B4}"/>
          </ac:spMkLst>
        </pc:spChg>
        <pc:spChg chg="add mod">
          <ac:chgData name="황신엽" userId="cabf1635-5c28-4baa-9fa6-33978eeacf4c" providerId="ADAL" clId="{8156B4CE-5DEE-4E2C-9018-72EA085BF5D8}" dt="2023-09-15T07:10:51.042" v="4730" actId="113"/>
          <ac:spMkLst>
            <pc:docMk/>
            <pc:sldMk cId="1282332574" sldId="298"/>
            <ac:spMk id="23" creationId="{5B153154-ADB1-EC10-2651-BD2E4C8C24DA}"/>
          </ac:spMkLst>
        </pc:spChg>
        <pc:grpChg chg="add del mod">
          <ac:chgData name="황신엽" userId="cabf1635-5c28-4baa-9fa6-33978eeacf4c" providerId="ADAL" clId="{8156B4CE-5DEE-4E2C-9018-72EA085BF5D8}" dt="2023-09-15T06:48:48" v="4470" actId="478"/>
          <ac:grpSpMkLst>
            <pc:docMk/>
            <pc:sldMk cId="1282332574" sldId="298"/>
            <ac:grpSpMk id="6" creationId="{2047C99D-8D95-3139-4138-F91AE8851B4A}"/>
          </ac:grpSpMkLst>
        </pc:grpChg>
        <pc:grpChg chg="mod ord topLvl">
          <ac:chgData name="황신엽" userId="cabf1635-5c28-4baa-9fa6-33978eeacf4c" providerId="ADAL" clId="{8156B4CE-5DEE-4E2C-9018-72EA085BF5D8}" dt="2023-09-15T07:08:13.983" v="4523" actId="164"/>
          <ac:grpSpMkLst>
            <pc:docMk/>
            <pc:sldMk cId="1282332574" sldId="298"/>
            <ac:grpSpMk id="7" creationId="{3F227E9B-DF4D-2EA3-157C-315D7D4C53C8}"/>
          </ac:grpSpMkLst>
        </pc:grpChg>
        <pc:grpChg chg="add del mod">
          <ac:chgData name="황신엽" userId="cabf1635-5c28-4baa-9fa6-33978eeacf4c" providerId="ADAL" clId="{8156B4CE-5DEE-4E2C-9018-72EA085BF5D8}" dt="2023-09-15T06:50:41.252" v="4481" actId="478"/>
          <ac:grpSpMkLst>
            <pc:docMk/>
            <pc:sldMk cId="1282332574" sldId="298"/>
            <ac:grpSpMk id="11" creationId="{5F76CBB4-94E3-DF99-2C41-8A02A071F0A4}"/>
          </ac:grpSpMkLst>
        </pc:grpChg>
        <pc:grpChg chg="add mod">
          <ac:chgData name="황신엽" userId="cabf1635-5c28-4baa-9fa6-33978eeacf4c" providerId="ADAL" clId="{8156B4CE-5DEE-4E2C-9018-72EA085BF5D8}" dt="2023-09-15T07:24:56.971" v="4816" actId="14100"/>
          <ac:grpSpMkLst>
            <pc:docMk/>
            <pc:sldMk cId="1282332574" sldId="298"/>
            <ac:grpSpMk id="22" creationId="{D82BE441-B404-D3C1-13A6-96B138798B55}"/>
          </ac:grpSpMkLst>
        </pc:grpChg>
        <pc:picChg chg="add del mod topLvl">
          <ac:chgData name="황신엽" userId="cabf1635-5c28-4baa-9fa6-33978eeacf4c" providerId="ADAL" clId="{8156B4CE-5DEE-4E2C-9018-72EA085BF5D8}" dt="2023-09-15T06:50:41.252" v="4481" actId="478"/>
          <ac:picMkLst>
            <pc:docMk/>
            <pc:sldMk cId="1282332574" sldId="298"/>
            <ac:picMk id="3" creationId="{6AA9F367-7B45-045D-7352-624DDAE08E1E}"/>
          </ac:picMkLst>
        </pc:picChg>
        <pc:picChg chg="del mod topLvl">
          <ac:chgData name="황신엽" userId="cabf1635-5c28-4baa-9fa6-33978eeacf4c" providerId="ADAL" clId="{8156B4CE-5DEE-4E2C-9018-72EA085BF5D8}" dt="2023-09-15T06:48:48" v="4470" actId="478"/>
          <ac:picMkLst>
            <pc:docMk/>
            <pc:sldMk cId="1282332574" sldId="298"/>
            <ac:picMk id="8" creationId="{CBC219E2-F60B-8117-29D6-D9D0F96AC4BB}"/>
          </ac:picMkLst>
        </pc:picChg>
        <pc:picChg chg="add mod or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7" creationId="{03850855-CB88-1365-B75E-229A704F65F3}"/>
          </ac:picMkLst>
        </pc:picChg>
        <pc:picChg chg="add mo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9" creationId="{54201665-0D8F-19C6-2290-E695B75DD6C8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19T02:41:32.179" v="9002" actId="47"/>
        <pc:sldMkLst>
          <pc:docMk/>
          <pc:sldMk cId="3182030723" sldId="299"/>
        </pc:sldMkLst>
        <pc:spChg chg="del">
          <ac:chgData name="황신엽" userId="cabf1635-5c28-4baa-9fa6-33978eeacf4c" providerId="ADAL" clId="{8156B4CE-5DEE-4E2C-9018-72EA085BF5D8}" dt="2023-09-15T06:23:19.334" v="3972" actId="478"/>
          <ac:spMkLst>
            <pc:docMk/>
            <pc:sldMk cId="3182030723" sldId="299"/>
            <ac:spMk id="4" creationId="{B59DB830-32D5-8682-A45D-B2F5CC97971A}"/>
          </ac:spMkLst>
        </pc:spChg>
        <pc:spChg chg="del mod">
          <ac:chgData name="황신엽" userId="cabf1635-5c28-4baa-9fa6-33978eeacf4c" providerId="ADAL" clId="{8156B4CE-5DEE-4E2C-9018-72EA085BF5D8}" dt="2023-09-15T07:23:04.779" v="4740" actId="478"/>
          <ac:spMkLst>
            <pc:docMk/>
            <pc:sldMk cId="3182030723" sldId="299"/>
            <ac:spMk id="8" creationId="{FD8D0666-7CEF-560B-4790-CA4EBC8D3169}"/>
          </ac:spMkLst>
        </pc:spChg>
        <pc:spChg chg="del mod topLvl">
          <ac:chgData name="황신엽" userId="cabf1635-5c28-4baa-9fa6-33978eeacf4c" providerId="ADAL" clId="{8156B4CE-5DEE-4E2C-9018-72EA085BF5D8}" dt="2023-09-15T07:23:07.136" v="4741" actId="478"/>
          <ac:spMkLst>
            <pc:docMk/>
            <pc:sldMk cId="3182030723" sldId="299"/>
            <ac:spMk id="9" creationId="{67270125-C352-57AA-DC61-24E1FE9A897D}"/>
          </ac:spMkLst>
        </pc:spChg>
        <pc:spChg chg="mod">
          <ac:chgData name="황신엽" userId="cabf1635-5c28-4baa-9fa6-33978eeacf4c" providerId="ADAL" clId="{8156B4CE-5DEE-4E2C-9018-72EA085BF5D8}" dt="2023-09-15T07:22:38.837" v="4732"/>
          <ac:spMkLst>
            <pc:docMk/>
            <pc:sldMk cId="3182030723" sldId="299"/>
            <ac:spMk id="10" creationId="{BEEEDEB7-86C2-9CA7-86E9-7516FA3ECEAF}"/>
          </ac:spMkLst>
        </pc:spChg>
        <pc:spChg chg="mod">
          <ac:chgData name="황신엽" userId="cabf1635-5c28-4baa-9fa6-33978eeacf4c" providerId="ADAL" clId="{8156B4CE-5DEE-4E2C-9018-72EA085BF5D8}" dt="2023-09-15T07:22:54.987" v="4735" actId="207"/>
          <ac:spMkLst>
            <pc:docMk/>
            <pc:sldMk cId="3182030723" sldId="299"/>
            <ac:spMk id="11" creationId="{0C41E0D8-5C49-0E2A-C824-3BAE305C90BF}"/>
          </ac:spMkLst>
        </pc:spChg>
        <pc:spChg chg="del">
          <ac:chgData name="황신엽" userId="cabf1635-5c28-4baa-9fa6-33978eeacf4c" providerId="ADAL" clId="{8156B4CE-5DEE-4E2C-9018-72EA085BF5D8}" dt="2023-09-15T06:23:20.435" v="3973" actId="478"/>
          <ac:spMkLst>
            <pc:docMk/>
            <pc:sldMk cId="3182030723" sldId="299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21.323" v="3974" actId="478"/>
          <ac:spMkLst>
            <pc:docMk/>
            <pc:sldMk cId="3182030723" sldId="299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23:23.710" v="3975" actId="478"/>
          <ac:spMkLst>
            <pc:docMk/>
            <pc:sldMk cId="3182030723" sldId="299"/>
            <ac:spMk id="14" creationId="{0659C752-EC53-3953-636C-BD1E3FF177CB}"/>
          </ac:spMkLst>
        </pc:spChg>
        <pc:spChg chg="del mod">
          <ac:chgData name="황신엽" userId="cabf1635-5c28-4baa-9fa6-33978eeacf4c" providerId="ADAL" clId="{8156B4CE-5DEE-4E2C-9018-72EA085BF5D8}" dt="2023-09-15T07:22:38.684" v="4731" actId="478"/>
          <ac:spMkLst>
            <pc:docMk/>
            <pc:sldMk cId="3182030723" sldId="299"/>
            <ac:spMk id="15" creationId="{B58C1415-8753-DA79-67D8-62EF776408CF}"/>
          </ac:spMkLst>
        </pc:spChg>
        <pc:spChg chg="del mod">
          <ac:chgData name="황신엽" userId="cabf1635-5c28-4baa-9fa6-33978eeacf4c" providerId="ADAL" clId="{8156B4CE-5DEE-4E2C-9018-72EA085BF5D8}" dt="2023-09-15T07:24:45.371" v="4814" actId="478"/>
          <ac:spMkLst>
            <pc:docMk/>
            <pc:sldMk cId="3182030723" sldId="299"/>
            <ac:spMk id="20" creationId="{C0948379-AB10-B2BD-DBD4-5342233E5721}"/>
          </ac:spMkLst>
        </pc:spChg>
        <pc:spChg chg="del mod topLvl">
          <ac:chgData name="황신엽" userId="cabf1635-5c28-4baa-9fa6-33978eeacf4c" providerId="ADAL" clId="{8156B4CE-5DEE-4E2C-9018-72EA085BF5D8}" dt="2023-09-15T07:24:48.397" v="4815" actId="478"/>
          <ac:spMkLst>
            <pc:docMk/>
            <pc:sldMk cId="3182030723" sldId="299"/>
            <ac:spMk id="21" creationId="{D6CB6977-19F8-6A0D-47ED-52C2520A8B58}"/>
          </ac:spMkLst>
        </pc:spChg>
        <pc:spChg chg="mod">
          <ac:chgData name="황신엽" userId="cabf1635-5c28-4baa-9fa6-33978eeacf4c" providerId="ADAL" clId="{8156B4CE-5DEE-4E2C-9018-72EA085BF5D8}" dt="2023-09-15T07:23:46.788" v="4749"/>
          <ac:spMkLst>
            <pc:docMk/>
            <pc:sldMk cId="3182030723" sldId="299"/>
            <ac:spMk id="22" creationId="{4129AC90-FD0C-5F73-651A-AE18ACF04FCF}"/>
          </ac:spMkLst>
        </pc:spChg>
        <pc:spChg chg="mod">
          <ac:chgData name="황신엽" userId="cabf1635-5c28-4baa-9fa6-33978eeacf4c" providerId="ADAL" clId="{8156B4CE-5DEE-4E2C-9018-72EA085BF5D8}" dt="2023-09-15T07:24:29.483" v="4805" actId="20577"/>
          <ac:spMkLst>
            <pc:docMk/>
            <pc:sldMk cId="3182030723" sldId="299"/>
            <ac:spMk id="23" creationId="{2E8C3915-5BF9-66EF-9020-311AAC3C642B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8" creationId="{78C1D63E-B55D-58C6-613A-F3932C857AD9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9" creationId="{F6B284E2-77D7-8854-B90C-9A8B0B584995}"/>
          </ac:spMkLst>
        </pc:spChg>
        <pc:spChg chg="mod">
          <ac:chgData name="황신엽" userId="cabf1635-5c28-4baa-9fa6-33978eeacf4c" providerId="ADAL" clId="{8156B4CE-5DEE-4E2C-9018-72EA085BF5D8}" dt="2023-09-15T07:26:08.004" v="4865"/>
          <ac:spMkLst>
            <pc:docMk/>
            <pc:sldMk cId="3182030723" sldId="299"/>
            <ac:spMk id="30" creationId="{00D4690F-9F82-9E99-0CB0-8A126CF3859F}"/>
          </ac:spMkLst>
        </pc:spChg>
        <pc:spChg chg="mod">
          <ac:chgData name="황신엽" userId="cabf1635-5c28-4baa-9fa6-33978eeacf4c" providerId="ADAL" clId="{8156B4CE-5DEE-4E2C-9018-72EA085BF5D8}" dt="2023-09-15T07:27:04.891" v="4941" actId="20577"/>
          <ac:spMkLst>
            <pc:docMk/>
            <pc:sldMk cId="3182030723" sldId="299"/>
            <ac:spMk id="31" creationId="{17E7C55C-74B4-8D08-F263-A0187BC0358E}"/>
          </ac:spMkLst>
        </pc:spChg>
        <pc:spChg chg="add del mod">
          <ac:chgData name="황신엽" userId="cabf1635-5c28-4baa-9fa6-33978eeacf4c" providerId="ADAL" clId="{8156B4CE-5DEE-4E2C-9018-72EA085BF5D8}" dt="2023-09-15T07:26:57.636" v="4932"/>
          <ac:spMkLst>
            <pc:docMk/>
            <pc:sldMk cId="3182030723" sldId="299"/>
            <ac:spMk id="32" creationId="{FF0C3641-86EC-B4BA-A85D-FC06E1FA4F9E}"/>
          </ac:spMkLst>
        </pc:spChg>
        <pc:spChg chg="add mod">
          <ac:chgData name="황신엽" userId="cabf1635-5c28-4baa-9fa6-33978eeacf4c" providerId="ADAL" clId="{8156B4CE-5DEE-4E2C-9018-72EA085BF5D8}" dt="2023-09-15T07:30:24.684" v="5036" actId="20577"/>
          <ac:spMkLst>
            <pc:docMk/>
            <pc:sldMk cId="3182030723" sldId="299"/>
            <ac:spMk id="33" creationId="{CDFECA93-C725-E964-85AF-372D6A529F85}"/>
          </ac:spMkLst>
        </pc:spChg>
        <pc:spChg chg="add mod">
          <ac:chgData name="황신엽" userId="cabf1635-5c28-4baa-9fa6-33978eeacf4c" providerId="ADAL" clId="{8156B4CE-5DEE-4E2C-9018-72EA085BF5D8}" dt="2023-09-15T07:31:10.771" v="5151" actId="20577"/>
          <ac:spMkLst>
            <pc:docMk/>
            <pc:sldMk cId="3182030723" sldId="299"/>
            <ac:spMk id="34" creationId="{53A57D5C-4014-3DD6-FD46-B8A109F5DA58}"/>
          </ac:spMkLst>
        </pc:spChg>
        <pc:spChg chg="add mod">
          <ac:chgData name="황신엽" userId="cabf1635-5c28-4baa-9fa6-33978eeacf4c" providerId="ADAL" clId="{8156B4CE-5DEE-4E2C-9018-72EA085BF5D8}" dt="2023-09-15T07:33:22.974" v="5315" actId="20577"/>
          <ac:spMkLst>
            <pc:docMk/>
            <pc:sldMk cId="3182030723" sldId="299"/>
            <ac:spMk id="35" creationId="{A9F29A0E-C4FF-70F0-7C6F-F7B34E445B3A}"/>
          </ac:spMkLst>
        </pc:spChg>
        <pc:spChg chg="add mod">
          <ac:chgData name="황신엽" userId="cabf1635-5c28-4baa-9fa6-33978eeacf4c" providerId="ADAL" clId="{8156B4CE-5DEE-4E2C-9018-72EA085BF5D8}" dt="2023-09-15T07:34:19.874" v="5447" actId="1076"/>
          <ac:spMkLst>
            <pc:docMk/>
            <pc:sldMk cId="3182030723" sldId="299"/>
            <ac:spMk id="36" creationId="{D3DBEEDE-FDEA-0968-1843-1544A617B04C}"/>
          </ac:spMkLst>
        </pc:spChg>
        <pc:spChg chg="add mod">
          <ac:chgData name="황신엽" userId="cabf1635-5c28-4baa-9fa6-33978eeacf4c" providerId="ADAL" clId="{8156B4CE-5DEE-4E2C-9018-72EA085BF5D8}" dt="2023-09-15T07:34:34.650" v="5505" actId="20577"/>
          <ac:spMkLst>
            <pc:docMk/>
            <pc:sldMk cId="3182030723" sldId="299"/>
            <ac:spMk id="37" creationId="{8138BB5C-28D5-167C-A26A-45A12B83E686}"/>
          </ac:spMkLst>
        </pc:spChg>
        <pc:grpChg chg="add del mod">
          <ac:chgData name="황신엽" userId="cabf1635-5c28-4baa-9fa6-33978eeacf4c" providerId="ADAL" clId="{8156B4CE-5DEE-4E2C-9018-72EA085BF5D8}" dt="2023-09-15T07:23:07.136" v="4741" actId="478"/>
          <ac:grpSpMkLst>
            <pc:docMk/>
            <pc:sldMk cId="3182030723" sldId="299"/>
            <ac:grpSpMk id="2" creationId="{6CA15A1A-4617-84B9-B526-DE263AF7A3E4}"/>
          </ac:grpSpMkLst>
        </pc:grpChg>
        <pc:grpChg chg="del mod topLvl">
          <ac:chgData name="황신엽" userId="cabf1635-5c28-4baa-9fa6-33978eeacf4c" providerId="ADAL" clId="{8156B4CE-5DEE-4E2C-9018-72EA085BF5D8}" dt="2023-09-15T07:23:46.619" v="4748" actId="478"/>
          <ac:grpSpMkLst>
            <pc:docMk/>
            <pc:sldMk cId="3182030723" sldId="299"/>
            <ac:grpSpMk id="3" creationId="{FC34F266-6CE4-9F13-39B7-818D720C1034}"/>
          </ac:grpSpMkLst>
        </pc:grpChg>
        <pc:grpChg chg="add del mod">
          <ac:chgData name="황신엽" userId="cabf1635-5c28-4baa-9fa6-33978eeacf4c" providerId="ADAL" clId="{8156B4CE-5DEE-4E2C-9018-72EA085BF5D8}" dt="2023-09-15T07:24:48.397" v="4815" actId="478"/>
          <ac:grpSpMkLst>
            <pc:docMk/>
            <pc:sldMk cId="3182030723" sldId="299"/>
            <ac:grpSpMk id="16" creationId="{7828D884-BA39-DEE5-7AB3-AE93BFDA3F1B}"/>
          </ac:grpSpMkLst>
        </pc:grpChg>
        <pc:grpChg chg="del mod topLvl">
          <ac:chgData name="황신엽" userId="cabf1635-5c28-4baa-9fa6-33978eeacf4c" providerId="ADAL" clId="{8156B4CE-5DEE-4E2C-9018-72EA085BF5D8}" dt="2023-09-15T07:26:07.747" v="4864" actId="478"/>
          <ac:grpSpMkLst>
            <pc:docMk/>
            <pc:sldMk cId="3182030723" sldId="299"/>
            <ac:grpSpMk id="17" creationId="{1785DC46-1536-70BA-E4E7-7B5F9674D07B}"/>
          </ac:grpSpMkLst>
        </pc:grpChg>
        <pc:grpChg chg="add del mod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4" creationId="{FBC5FBE1-6FA2-6A91-BFEE-73C784E3B463}"/>
          </ac:grpSpMkLst>
        </pc:grpChg>
        <pc:grpChg chg="mod topLvl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5" creationId="{B0966127-B4B1-B069-AA2D-B5EA38F2316E}"/>
          </ac:grpSpMkLst>
        </pc:grpChg>
        <pc:picChg chg="del mod">
          <ac:chgData name="황신엽" userId="cabf1635-5c28-4baa-9fa6-33978eeacf4c" providerId="ADAL" clId="{8156B4CE-5DEE-4E2C-9018-72EA085BF5D8}" dt="2023-09-15T07:23:02.533" v="4739" actId="478"/>
          <ac:picMkLst>
            <pc:docMk/>
            <pc:sldMk cId="3182030723" sldId="299"/>
            <ac:picMk id="6" creationId="{2CC333F3-D867-AFF4-FABC-9FCA8DE8A3A5}"/>
          </ac:picMkLst>
        </pc:picChg>
        <pc:picChg chg="del mod">
          <ac:chgData name="황신엽" userId="cabf1635-5c28-4baa-9fa6-33978eeacf4c" providerId="ADAL" clId="{8156B4CE-5DEE-4E2C-9018-72EA085BF5D8}" dt="2023-09-15T07:22:58.867" v="4736" actId="478"/>
          <ac:picMkLst>
            <pc:docMk/>
            <pc:sldMk cId="3182030723" sldId="299"/>
            <ac:picMk id="7" creationId="{695B57E1-DCEC-2577-1A08-90B93A4635C3}"/>
          </ac:picMkLst>
        </pc:picChg>
        <pc:picChg chg="del mod">
          <ac:chgData name="황신엽" userId="cabf1635-5c28-4baa-9fa6-33978eeacf4c" providerId="ADAL" clId="{8156B4CE-5DEE-4E2C-9018-72EA085BF5D8}" dt="2023-09-15T07:24:43.651" v="4813" actId="478"/>
          <ac:picMkLst>
            <pc:docMk/>
            <pc:sldMk cId="3182030723" sldId="299"/>
            <ac:picMk id="18" creationId="{C8439A61-6CD4-8840-4304-CB2016F2A26F}"/>
          </ac:picMkLst>
        </pc:picChg>
        <pc:picChg chg="del mod">
          <ac:chgData name="황신엽" userId="cabf1635-5c28-4baa-9fa6-33978eeacf4c" providerId="ADAL" clId="{8156B4CE-5DEE-4E2C-9018-72EA085BF5D8}" dt="2023-09-15T07:24:41.646" v="4812" actId="478"/>
          <ac:picMkLst>
            <pc:docMk/>
            <pc:sldMk cId="3182030723" sldId="299"/>
            <ac:picMk id="19" creationId="{F7881A50-ABDF-855E-7293-086F8F293C8D}"/>
          </ac:picMkLst>
        </pc:picChg>
        <pc:picChg chg="del mod topLvl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6" creationId="{A6BECC2C-90F7-65DA-5A58-2C17175440B0}"/>
          </ac:picMkLst>
        </pc:picChg>
        <pc:picChg chg="del mod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7" creationId="{25192C04-DF17-F0A8-4925-9210A0CF60FA}"/>
          </ac:picMkLst>
        </pc:picChg>
      </pc:sldChg>
      <pc:sldChg chg="delSp modSp add del mod">
        <pc:chgData name="황신엽" userId="cabf1635-5c28-4baa-9fa6-33978eeacf4c" providerId="ADAL" clId="{8156B4CE-5DEE-4E2C-9018-72EA085BF5D8}" dt="2023-09-15T08:30:54.502" v="5529" actId="47"/>
        <pc:sldMkLst>
          <pc:docMk/>
          <pc:sldMk cId="308159564" sldId="300"/>
        </pc:sldMkLst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3" creationId="{F3207C38-87CA-6ADA-68E1-CF6AC8AE5BAF}"/>
          </ac:spMkLst>
        </pc:spChg>
        <pc:spChg chg="mod">
          <ac:chgData name="황신엽" userId="cabf1635-5c28-4baa-9fa6-33978eeacf4c" providerId="ADAL" clId="{8156B4CE-5DEE-4E2C-9018-72EA085BF5D8}" dt="2023-09-15T06:23:38.554" v="3978" actId="1076"/>
          <ac:spMkLst>
            <pc:docMk/>
            <pc:sldMk cId="308159564" sldId="300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5" creationId="{B58C1415-8753-DA79-67D8-62EF776408CF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2T07:07:46.575" v="12900" actId="47"/>
        <pc:sldMkLst>
          <pc:docMk/>
          <pc:sldMk cId="2065312085" sldId="300"/>
        </pc:sldMkLst>
        <pc:spChg chg="add mod">
          <ac:chgData name="황신엽" userId="cabf1635-5c28-4baa-9fa6-33978eeacf4c" providerId="ADAL" clId="{8156B4CE-5DEE-4E2C-9018-72EA085BF5D8}" dt="2023-09-18T07:12:35.692" v="8943" actId="208"/>
          <ac:spMkLst>
            <pc:docMk/>
            <pc:sldMk cId="2065312085" sldId="300"/>
            <ac:spMk id="2" creationId="{F692F991-A8BE-2950-D33A-D1AC83728740}"/>
          </ac:spMkLst>
        </pc:spChg>
        <pc:spChg chg="add mod">
          <ac:chgData name="황신엽" userId="cabf1635-5c28-4baa-9fa6-33978eeacf4c" providerId="ADAL" clId="{8156B4CE-5DEE-4E2C-9018-72EA085BF5D8}" dt="2023-09-22T00:59:01.038" v="11669" actId="14100"/>
          <ac:spMkLst>
            <pc:docMk/>
            <pc:sldMk cId="2065312085" sldId="300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09:33:10.464" v="6453" actId="1076"/>
          <ac:spMkLst>
            <pc:docMk/>
            <pc:sldMk cId="2065312085" sldId="300"/>
            <ac:spMk id="13" creationId="{32D9E0F1-863E-258E-D546-EC9A35582FE9}"/>
          </ac:spMkLst>
        </pc:spChg>
        <pc:spChg chg="add mod">
          <ac:chgData name="황신엽" userId="cabf1635-5c28-4baa-9fa6-33978eeacf4c" providerId="ADAL" clId="{8156B4CE-5DEE-4E2C-9018-72EA085BF5D8}" dt="2023-09-17T09:33:18.036" v="6454" actId="1076"/>
          <ac:spMkLst>
            <pc:docMk/>
            <pc:sldMk cId="2065312085" sldId="300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17T07:54:30.401" v="5672" actId="20577"/>
          <ac:spMkLst>
            <pc:docMk/>
            <pc:sldMk cId="2065312085" sldId="300"/>
            <ac:spMk id="19" creationId="{275F0C95-9AD5-042C-2B93-56380123F952}"/>
          </ac:spMkLst>
        </pc:spChg>
        <pc:spChg chg="add mod">
          <ac:chgData name="황신엽" userId="cabf1635-5c28-4baa-9fa6-33978eeacf4c" providerId="ADAL" clId="{8156B4CE-5DEE-4E2C-9018-72EA085BF5D8}" dt="2023-09-17T12:23:49.375" v="7613" actId="1037"/>
          <ac:spMkLst>
            <pc:docMk/>
            <pc:sldMk cId="2065312085" sldId="300"/>
            <ac:spMk id="25" creationId="{EEA4E55E-74E8-37A8-566E-538C945B6F08}"/>
          </ac:spMkLst>
        </pc:spChg>
        <pc:spChg chg="del mod">
          <ac:chgData name="황신엽" userId="cabf1635-5c28-4baa-9fa6-33978eeacf4c" providerId="ADAL" clId="{8156B4CE-5DEE-4E2C-9018-72EA085BF5D8}" dt="2023-09-17T09:29:50.859" v="6385" actId="478"/>
          <ac:spMkLst>
            <pc:docMk/>
            <pc:sldMk cId="2065312085" sldId="300"/>
            <ac:spMk id="40" creationId="{B948E358-EF41-4C2E-6A4E-DF935C4F19B4}"/>
          </ac:spMkLst>
        </pc:spChg>
        <pc:spChg chg="del mod">
          <ac:chgData name="황신엽" userId="cabf1635-5c28-4baa-9fa6-33978eeacf4c" providerId="ADAL" clId="{8156B4CE-5DEE-4E2C-9018-72EA085BF5D8}" dt="2023-09-17T09:29:52.903" v="6386" actId="478"/>
          <ac:spMkLst>
            <pc:docMk/>
            <pc:sldMk cId="2065312085" sldId="300"/>
            <ac:spMk id="41" creationId="{22822EAC-0C2B-55C7-A214-F7EDEBEB501C}"/>
          </ac:spMkLst>
        </pc:spChg>
        <pc:grpChg chg="del mod topLvl">
          <ac:chgData name="황신엽" userId="cabf1635-5c28-4baa-9fa6-33978eeacf4c" providerId="ADAL" clId="{8156B4CE-5DEE-4E2C-9018-72EA085BF5D8}" dt="2023-09-17T09:14:08.710" v="5673" actId="478"/>
          <ac:grpSpMkLst>
            <pc:docMk/>
            <pc:sldMk cId="2065312085" sldId="300"/>
            <ac:grpSpMk id="6" creationId="{4153A117-088E-BE6B-195D-81A1A6D2B26A}"/>
          </ac:grpSpMkLst>
        </pc:grpChg>
        <pc:grpChg chg="del mod topLvl">
          <ac:chgData name="황신엽" userId="cabf1635-5c28-4baa-9fa6-33978eeacf4c" providerId="ADAL" clId="{8156B4CE-5DEE-4E2C-9018-72EA085BF5D8}" dt="2023-09-17T07:53:39.033" v="5617" actId="478"/>
          <ac:grpSpMkLst>
            <pc:docMk/>
            <pc:sldMk cId="2065312085" sldId="300"/>
            <ac:grpSpMk id="20" creationId="{AC7BC2F2-19F8-E7C3-F513-6A87980696F8}"/>
          </ac:grpSpMkLst>
        </pc:grpChg>
        <pc:grpChg chg="add del">
          <ac:chgData name="황신엽" userId="cabf1635-5c28-4baa-9fa6-33978eeacf4c" providerId="ADAL" clId="{8156B4CE-5DEE-4E2C-9018-72EA085BF5D8}" dt="2023-09-17T07:50:27.224" v="5591" actId="478"/>
          <ac:grpSpMkLst>
            <pc:docMk/>
            <pc:sldMk cId="2065312085" sldId="300"/>
            <ac:grpSpMk id="36" creationId="{1884BCF5-9D64-0E72-1583-BF31C063852A}"/>
          </ac:grpSpMkLst>
        </pc:grpChg>
        <pc:grpChg chg="del">
          <ac:chgData name="황신엽" userId="cabf1635-5c28-4baa-9fa6-33978eeacf4c" providerId="ADAL" clId="{8156B4CE-5DEE-4E2C-9018-72EA085BF5D8}" dt="2023-09-17T07:50:23.930" v="5588" actId="478"/>
          <ac:grpSpMkLst>
            <pc:docMk/>
            <pc:sldMk cId="2065312085" sldId="300"/>
            <ac:grpSpMk id="39" creationId="{6B2361B3-D644-BB16-9B2C-C081D116DAC1}"/>
          </ac:grpSpMkLst>
        </pc:grpChg>
        <pc:graphicFrameChg chg="add mod modGraphic">
          <ac:chgData name="황신엽" userId="cabf1635-5c28-4baa-9fa6-33978eeacf4c" providerId="ADAL" clId="{8156B4CE-5DEE-4E2C-9018-72EA085BF5D8}" dt="2023-09-17T09:35:09.643" v="6464" actId="255"/>
          <ac:graphicFrameMkLst>
            <pc:docMk/>
            <pc:sldMk cId="2065312085" sldId="300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0:56:59.829" v="11661" actId="478"/>
          <ac:picMkLst>
            <pc:docMk/>
            <pc:sldMk cId="2065312085" sldId="300"/>
            <ac:picMk id="3" creationId="{BBDBBB7D-6FC8-CA8C-F6D1-0A3F01E04224}"/>
          </ac:picMkLst>
        </pc:picChg>
        <pc:picChg chg="add mod">
          <ac:chgData name="황신엽" userId="cabf1635-5c28-4baa-9fa6-33978eeacf4c" providerId="ADAL" clId="{8156B4CE-5DEE-4E2C-9018-72EA085BF5D8}" dt="2023-09-22T00:59:03.558" v="11670" actId="14100"/>
          <ac:picMkLst>
            <pc:docMk/>
            <pc:sldMk cId="2065312085" sldId="300"/>
            <ac:picMk id="6" creationId="{760E8F32-5433-C2FA-DFFE-3E0A6A6212F9}"/>
          </ac:picMkLst>
        </pc:picChg>
        <pc:picChg chg="add del mod">
          <ac:chgData name="황신엽" userId="cabf1635-5c28-4baa-9fa6-33978eeacf4c" providerId="ADAL" clId="{8156B4CE-5DEE-4E2C-9018-72EA085BF5D8}" dt="2023-09-22T01:00:11.748" v="11671" actId="478"/>
          <ac:picMkLst>
            <pc:docMk/>
            <pc:sldMk cId="2065312085" sldId="300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7:43.515" v="11683" actId="478"/>
          <ac:picMkLst>
            <pc:docMk/>
            <pc:sldMk cId="2065312085" sldId="300"/>
            <ac:picMk id="10" creationId="{13EF4269-BC7B-DD1E-A951-54D7EB4C9035}"/>
          </ac:picMkLst>
        </pc:picChg>
        <pc:picChg chg="add del mod">
          <ac:chgData name="황신엽" userId="cabf1635-5c28-4baa-9fa6-33978eeacf4c" providerId="ADAL" clId="{8156B4CE-5DEE-4E2C-9018-72EA085BF5D8}" dt="2023-09-22T01:54:39.714" v="11728" actId="478"/>
          <ac:picMkLst>
            <pc:docMk/>
            <pc:sldMk cId="2065312085" sldId="300"/>
            <ac:picMk id="15" creationId="{288A1E78-983E-190E-1003-2A373F672A7C}"/>
          </ac:picMkLst>
        </pc:picChg>
        <pc:picChg chg="add mod">
          <ac:chgData name="황신엽" userId="cabf1635-5c28-4baa-9fa6-33978eeacf4c" providerId="ADAL" clId="{8156B4CE-5DEE-4E2C-9018-72EA085BF5D8}" dt="2023-09-17T09:36:14.180" v="6466" actId="1076"/>
          <ac:picMkLst>
            <pc:docMk/>
            <pc:sldMk cId="2065312085" sldId="300"/>
            <ac:picMk id="17" creationId="{0A585AD5-4752-F9BC-16C5-15D4BF57919C}"/>
          </ac:picMkLst>
        </pc:picChg>
        <pc:picChg chg="add del mod">
          <ac:chgData name="황신엽" userId="cabf1635-5c28-4baa-9fa6-33978eeacf4c" providerId="ADAL" clId="{8156B4CE-5DEE-4E2C-9018-72EA085BF5D8}" dt="2023-09-22T01:55:28.989" v="11741" actId="478"/>
          <ac:picMkLst>
            <pc:docMk/>
            <pc:sldMk cId="2065312085" sldId="300"/>
            <ac:picMk id="18" creationId="{89D9F2A5-E34D-67D9-934A-254F5282CF1F}"/>
          </ac:picMkLst>
        </pc:picChg>
        <pc:picChg chg="add mod">
          <ac:chgData name="황신엽" userId="cabf1635-5c28-4baa-9fa6-33978eeacf4c" providerId="ADAL" clId="{8156B4CE-5DEE-4E2C-9018-72EA085BF5D8}" dt="2023-09-22T01:55:33.600" v="11742" actId="1076"/>
          <ac:picMkLst>
            <pc:docMk/>
            <pc:sldMk cId="2065312085" sldId="300"/>
            <ac:picMk id="19" creationId="{0F13D94B-39C1-DF63-7631-B270041EB8CA}"/>
          </ac:picMkLst>
        </pc:picChg>
        <pc:picChg chg="add mod">
          <ac:chgData name="황신엽" userId="cabf1635-5c28-4baa-9fa6-33978eeacf4c" providerId="ADAL" clId="{8156B4CE-5DEE-4E2C-9018-72EA085BF5D8}" dt="2023-09-17T09:37:37.583" v="6469" actId="14100"/>
          <ac:picMkLst>
            <pc:docMk/>
            <pc:sldMk cId="2065312085" sldId="300"/>
            <ac:picMk id="24" creationId="{7B0463F6-9E30-A706-3A59-4BCC4CCF6359}"/>
          </ac:picMkLst>
        </pc:picChg>
        <pc:picChg chg="del topLvl">
          <ac:chgData name="황신엽" userId="cabf1635-5c28-4baa-9fa6-33978eeacf4c" providerId="ADAL" clId="{8156B4CE-5DEE-4E2C-9018-72EA085BF5D8}" dt="2023-09-17T07:50:27.224" v="5591" actId="478"/>
          <ac:picMkLst>
            <pc:docMk/>
            <pc:sldMk cId="2065312085" sldId="300"/>
            <ac:picMk id="35" creationId="{1CD89A2C-38B2-7EDC-6AFB-85A292A21BF5}"/>
          </ac:picMkLst>
        </pc:picChg>
        <pc:picChg chg="del topLvl">
          <ac:chgData name="황신엽" userId="cabf1635-5c28-4baa-9fa6-33978eeacf4c" providerId="ADAL" clId="{8156B4CE-5DEE-4E2C-9018-72EA085BF5D8}" dt="2023-09-17T07:50:23.930" v="5588" actId="478"/>
          <ac:picMkLst>
            <pc:docMk/>
            <pc:sldMk cId="2065312085" sldId="300"/>
            <ac:picMk id="38" creationId="{433F6E10-93BD-CB53-00E9-52AC0D1B3E8B}"/>
          </ac:picMkLst>
        </pc:picChg>
        <pc:cxnChg chg="add del mod">
          <ac:chgData name="황신엽" userId="cabf1635-5c28-4baa-9fa6-33978eeacf4c" providerId="ADAL" clId="{8156B4CE-5DEE-4E2C-9018-72EA085BF5D8}" dt="2023-09-17T12:21:02.921" v="7550" actId="478"/>
          <ac:cxnSpMkLst>
            <pc:docMk/>
            <pc:sldMk cId="2065312085" sldId="300"/>
            <ac:cxnSpMk id="10" creationId="{74FB655C-2AAA-90BA-692E-C628CEC90659}"/>
          </ac:cxnSpMkLst>
        </pc:cxnChg>
      </pc:sldChg>
      <pc:sldChg chg="add del">
        <pc:chgData name="황신엽" userId="cabf1635-5c28-4baa-9fa6-33978eeacf4c" providerId="ADAL" clId="{8156B4CE-5DEE-4E2C-9018-72EA085BF5D8}" dt="2023-09-17T09:38:04.391" v="6472" actId="47"/>
        <pc:sldMkLst>
          <pc:docMk/>
          <pc:sldMk cId="3019888797" sldId="301"/>
        </pc:sldMkLst>
      </pc:sldChg>
      <pc:sldChg chg="addSp delSp modSp add del mod">
        <pc:chgData name="황신엽" userId="cabf1635-5c28-4baa-9fa6-33978eeacf4c" providerId="ADAL" clId="{8156B4CE-5DEE-4E2C-9018-72EA085BF5D8}" dt="2023-09-22T07:07:47.746" v="12901" actId="47"/>
        <pc:sldMkLst>
          <pc:docMk/>
          <pc:sldMk cId="3829751049" sldId="302"/>
        </pc:sldMkLst>
        <pc:spChg chg="add mod">
          <ac:chgData name="황신엽" userId="cabf1635-5c28-4baa-9fa6-33978eeacf4c" providerId="ADAL" clId="{8156B4CE-5DEE-4E2C-9018-72EA085BF5D8}" dt="2023-09-18T07:12:42.459" v="8945"/>
          <ac:spMkLst>
            <pc:docMk/>
            <pc:sldMk cId="3829751049" sldId="302"/>
            <ac:spMk id="10" creationId="{9624F595-15F4-8BFE-7DC1-5A9C71434520}"/>
          </ac:spMkLst>
        </pc:spChg>
        <pc:spChg chg="mod">
          <ac:chgData name="황신엽" userId="cabf1635-5c28-4baa-9fa6-33978eeacf4c" providerId="ADAL" clId="{8156B4CE-5DEE-4E2C-9018-72EA085BF5D8}" dt="2023-09-17T12:24:27.721" v="7650" actId="1038"/>
          <ac:spMkLst>
            <pc:docMk/>
            <pc:sldMk cId="3829751049" sldId="302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12:24:33.481" v="7661" actId="1037"/>
          <ac:spMkLst>
            <pc:docMk/>
            <pc:sldMk cId="3829751049" sldId="302"/>
            <ac:spMk id="16" creationId="{D2F702F9-D909-0ABE-A9CD-F99E751AE3B7}"/>
          </ac:spMkLst>
        </pc:spChg>
        <pc:graphicFrameChg chg="add mod modGraphic">
          <ac:chgData name="황신엽" userId="cabf1635-5c28-4baa-9fa6-33978eeacf4c" providerId="ADAL" clId="{8156B4CE-5DEE-4E2C-9018-72EA085BF5D8}" dt="2023-09-22T01:57:22.672" v="11859" actId="20577"/>
          <ac:graphicFrameMkLst>
            <pc:docMk/>
            <pc:sldMk cId="3829751049" sldId="302"/>
            <ac:graphicFrameMk id="2" creationId="{C0E9D184-18AC-703C-5035-E640719C1D4E}"/>
          </ac:graphicFrameMkLst>
        </pc:graphicFrameChg>
        <pc:graphicFrameChg chg="del mod modGraphic">
          <ac:chgData name="황신엽" userId="cabf1635-5c28-4baa-9fa6-33978eeacf4c" providerId="ADAL" clId="{8156B4CE-5DEE-4E2C-9018-72EA085BF5D8}" dt="2023-09-17T09:39:17.533" v="6526" actId="478"/>
          <ac:graphicFrameMkLst>
            <pc:docMk/>
            <pc:sldMk cId="3829751049" sldId="302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17T09:56:38.519" v="6958" actId="478"/>
          <ac:picMkLst>
            <pc:docMk/>
            <pc:sldMk cId="3829751049" sldId="302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1:55:01.013" v="11735" actId="478"/>
          <ac:picMkLst>
            <pc:docMk/>
            <pc:sldMk cId="3829751049" sldId="302"/>
            <ac:picMk id="3" creationId="{E2051E05-7A3C-E0A8-5CB9-FF46CEAB9834}"/>
          </ac:picMkLst>
        </pc:picChg>
        <pc:picChg chg="add del mod ord">
          <ac:chgData name="황신엽" userId="cabf1635-5c28-4baa-9fa6-33978eeacf4c" providerId="ADAL" clId="{8156B4CE-5DEE-4E2C-9018-72EA085BF5D8}" dt="2023-09-18T00:23:45.475" v="8358" actId="478"/>
          <ac:picMkLst>
            <pc:docMk/>
            <pc:sldMk cId="3829751049" sldId="302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19T05:33:48.231" v="9485" actId="478"/>
          <ac:picMkLst>
            <pc:docMk/>
            <pc:sldMk cId="3829751049" sldId="302"/>
            <ac:picMk id="4" creationId="{9DC21F59-1376-B731-ECC7-4BEC670BBAC4}"/>
          </ac:picMkLst>
        </pc:picChg>
        <pc:picChg chg="add del mod">
          <ac:chgData name="황신엽" userId="cabf1635-5c28-4baa-9fa6-33978eeacf4c" providerId="ADAL" clId="{8156B4CE-5DEE-4E2C-9018-72EA085BF5D8}" dt="2023-09-22T01:20:28.356" v="11705" actId="478"/>
          <ac:picMkLst>
            <pc:docMk/>
            <pc:sldMk cId="3829751049" sldId="302"/>
            <ac:picMk id="6" creationId="{89CD3ADD-A161-5CF5-ED45-1D88178B5356}"/>
          </ac:picMkLst>
        </pc:picChg>
        <pc:picChg chg="add del">
          <ac:chgData name="황신엽" userId="cabf1635-5c28-4baa-9fa6-33978eeacf4c" providerId="ADAL" clId="{8156B4CE-5DEE-4E2C-9018-72EA085BF5D8}" dt="2023-09-18T00:20:29.094" v="8350" actId="478"/>
          <ac:picMkLst>
            <pc:docMk/>
            <pc:sldMk cId="3829751049" sldId="302"/>
            <ac:picMk id="6" creationId="{D8D21057-6130-AE25-5561-083B372252AF}"/>
          </ac:picMkLst>
        </pc:picChg>
        <pc:picChg chg="add del mod">
          <ac:chgData name="황신엽" userId="cabf1635-5c28-4baa-9fa6-33978eeacf4c" providerId="ADAL" clId="{8156B4CE-5DEE-4E2C-9018-72EA085BF5D8}" dt="2023-09-22T01:18:05.389" v="11690" actId="478"/>
          <ac:picMkLst>
            <pc:docMk/>
            <pc:sldMk cId="3829751049" sldId="302"/>
            <ac:picMk id="7" creationId="{4AF69519-722A-064A-ED86-CA4B5633CD8B}"/>
          </ac:picMkLst>
        </pc:picChg>
        <pc:picChg chg="del">
          <ac:chgData name="황신엽" userId="cabf1635-5c28-4baa-9fa6-33978eeacf4c" providerId="ADAL" clId="{8156B4CE-5DEE-4E2C-9018-72EA085BF5D8}" dt="2023-09-17T09:56:39.935" v="6959" actId="478"/>
          <ac:picMkLst>
            <pc:docMk/>
            <pc:sldMk cId="3829751049" sldId="302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9:38.544" v="11697" actId="478"/>
          <ac:picMkLst>
            <pc:docMk/>
            <pc:sldMk cId="3829751049" sldId="302"/>
            <ac:picMk id="8" creationId="{19761E19-D1F0-9E20-74AB-CA08AE2C4CF4}"/>
          </ac:picMkLst>
        </pc:picChg>
        <pc:picChg chg="add del mod modCrop">
          <ac:chgData name="황신엽" userId="cabf1635-5c28-4baa-9fa6-33978eeacf4c" providerId="ADAL" clId="{8156B4CE-5DEE-4E2C-9018-72EA085BF5D8}" dt="2023-09-19T04:36:57.914" v="9149" actId="478"/>
          <ac:picMkLst>
            <pc:docMk/>
            <pc:sldMk cId="3829751049" sldId="302"/>
            <ac:picMk id="9" creationId="{378B8719-FFBE-011B-BB79-D8B901921AD3}"/>
          </ac:picMkLst>
        </pc:picChg>
        <pc:picChg chg="add del mod">
          <ac:chgData name="황신엽" userId="cabf1635-5c28-4baa-9fa6-33978eeacf4c" providerId="ADAL" clId="{8156B4CE-5DEE-4E2C-9018-72EA085BF5D8}" dt="2023-09-17T12:59:24.804" v="7729" actId="478"/>
          <ac:picMkLst>
            <pc:docMk/>
            <pc:sldMk cId="3829751049" sldId="302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2T01:55:40.828" v="11743" actId="478"/>
          <ac:picMkLst>
            <pc:docMk/>
            <pc:sldMk cId="3829751049" sldId="302"/>
            <ac:picMk id="12" creationId="{BE7B0B1F-5791-6791-FE7C-FB90E445D234}"/>
          </ac:picMkLst>
        </pc:picChg>
        <pc:picChg chg="add del mod">
          <ac:chgData name="황신엽" userId="cabf1635-5c28-4baa-9fa6-33978eeacf4c" providerId="ADAL" clId="{8156B4CE-5DEE-4E2C-9018-72EA085BF5D8}" dt="2023-09-19T05:35:55.477" v="9494" actId="478"/>
          <ac:picMkLst>
            <pc:docMk/>
            <pc:sldMk cId="3829751049" sldId="302"/>
            <ac:picMk id="15" creationId="{0FE97A1A-7BAE-28BD-3C74-94ED3BEF5D3E}"/>
          </ac:picMkLst>
        </pc:picChg>
        <pc:picChg chg="add mod">
          <ac:chgData name="황신엽" userId="cabf1635-5c28-4baa-9fa6-33978eeacf4c" providerId="ADAL" clId="{8156B4CE-5DEE-4E2C-9018-72EA085BF5D8}" dt="2023-09-22T01:55:15.015" v="11738" actId="14100"/>
          <ac:picMkLst>
            <pc:docMk/>
            <pc:sldMk cId="3829751049" sldId="302"/>
            <ac:picMk id="15" creationId="{21CE9E45-3D04-E1E4-42BF-FB6F2E57F223}"/>
          </ac:picMkLst>
        </pc:picChg>
        <pc:picChg chg="add del mod">
          <ac:chgData name="황신엽" userId="cabf1635-5c28-4baa-9fa6-33978eeacf4c" providerId="ADAL" clId="{8156B4CE-5DEE-4E2C-9018-72EA085BF5D8}" dt="2023-09-17T13:02:28.935" v="7821" actId="478"/>
          <ac:picMkLst>
            <pc:docMk/>
            <pc:sldMk cId="3829751049" sldId="302"/>
            <ac:picMk id="15" creationId="{97FA8763-DEBB-3CA7-7195-D7AA08C15413}"/>
          </ac:picMkLst>
        </pc:picChg>
        <pc:picChg chg="add del">
          <ac:chgData name="황신엽" userId="cabf1635-5c28-4baa-9fa6-33978eeacf4c" providerId="ADAL" clId="{8156B4CE-5DEE-4E2C-9018-72EA085BF5D8}" dt="2023-09-17T09:39:19.657" v="6528" actId="478"/>
          <ac:picMkLst>
            <pc:docMk/>
            <pc:sldMk cId="3829751049" sldId="302"/>
            <ac:picMk id="17" creationId="{0A585AD5-4752-F9BC-16C5-15D4BF57919C}"/>
          </ac:picMkLst>
        </pc:picChg>
        <pc:picChg chg="add mod">
          <ac:chgData name="황신엽" userId="cabf1635-5c28-4baa-9fa6-33978eeacf4c" providerId="ADAL" clId="{8156B4CE-5DEE-4E2C-9018-72EA085BF5D8}" dt="2023-09-19T05:36:03.500" v="9496" actId="1076"/>
          <ac:picMkLst>
            <pc:docMk/>
            <pc:sldMk cId="3829751049" sldId="302"/>
            <ac:picMk id="18" creationId="{F5693837-B598-98C6-E9FD-31CB231088D7}"/>
          </ac:picMkLst>
        </pc:picChg>
        <pc:picChg chg="add mod">
          <ac:chgData name="황신엽" userId="cabf1635-5c28-4baa-9fa6-33978eeacf4c" providerId="ADAL" clId="{8156B4CE-5DEE-4E2C-9018-72EA085BF5D8}" dt="2023-09-22T01:58:18.003" v="11865" actId="14100"/>
          <ac:picMkLst>
            <pc:docMk/>
            <pc:sldMk cId="3829751049" sldId="302"/>
            <ac:picMk id="19" creationId="{E7659BDE-A686-19D7-69E2-9A683B3DC37E}"/>
          </ac:picMkLst>
        </pc:picChg>
        <pc:picChg chg="add del mod">
          <ac:chgData name="황신엽" userId="cabf1635-5c28-4baa-9fa6-33978eeacf4c" providerId="ADAL" clId="{8156B4CE-5DEE-4E2C-9018-72EA085BF5D8}" dt="2023-09-19T04:27:46.683" v="9008" actId="478"/>
          <ac:picMkLst>
            <pc:docMk/>
            <pc:sldMk cId="3829751049" sldId="302"/>
            <ac:picMk id="20" creationId="{98DC4194-BF0A-55DF-7940-2F4FDF37B246}"/>
          </ac:picMkLst>
        </pc:picChg>
        <pc:picChg chg="add del mod">
          <ac:chgData name="황신엽" userId="cabf1635-5c28-4baa-9fa6-33978eeacf4c" providerId="ADAL" clId="{8156B4CE-5DEE-4E2C-9018-72EA085BF5D8}" dt="2023-09-18T00:24:08.489" v="8361" actId="478"/>
          <ac:picMkLst>
            <pc:docMk/>
            <pc:sldMk cId="3829751049" sldId="302"/>
            <ac:picMk id="22" creationId="{C0DF65BF-7420-4073-DE30-26180C43FCE0}"/>
          </ac:picMkLst>
        </pc:picChg>
        <pc:picChg chg="del">
          <ac:chgData name="황신엽" userId="cabf1635-5c28-4baa-9fa6-33978eeacf4c" providerId="ADAL" clId="{8156B4CE-5DEE-4E2C-9018-72EA085BF5D8}" dt="2023-09-17T09:39:19.100" v="6527" actId="478"/>
          <ac:picMkLst>
            <pc:docMk/>
            <pc:sldMk cId="3829751049" sldId="302"/>
            <ac:picMk id="24" creationId="{7B0463F6-9E30-A706-3A59-4BCC4CCF6359}"/>
          </ac:picMkLst>
        </pc:picChg>
        <pc:cxnChg chg="del mod">
          <ac:chgData name="황신엽" userId="cabf1635-5c28-4baa-9fa6-33978eeacf4c" providerId="ADAL" clId="{8156B4CE-5DEE-4E2C-9018-72EA085BF5D8}" dt="2023-09-17T12:20:25.534" v="7544" actId="478"/>
          <ac:cxnSpMkLst>
            <pc:docMk/>
            <pc:sldMk cId="3829751049" sldId="302"/>
            <ac:cxnSpMk id="10" creationId="{74FB655C-2AAA-90BA-692E-C628CEC90659}"/>
          </ac:cxnSpMkLst>
        </pc:cxnChg>
      </pc:sldChg>
      <pc:sldChg chg="addSp delSp modSp add del mod ord">
        <pc:chgData name="황신엽" userId="cabf1635-5c28-4baa-9fa6-33978eeacf4c" providerId="ADAL" clId="{8156B4CE-5DEE-4E2C-9018-72EA085BF5D8}" dt="2023-09-25T07:32:51.025" v="19280" actId="6549"/>
        <pc:sldMkLst>
          <pc:docMk/>
          <pc:sldMk cId="351583479" sldId="303"/>
        </pc:sldMkLst>
        <pc:spChg chg="add mod or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2" creationId="{D9E6C260-2B3D-CC7C-9843-9C20914F08B2}"/>
          </ac:spMkLst>
        </pc:spChg>
        <pc:spChg chg="add 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" creationId="{DA38853A-A460-00BC-C85D-E679C0843E7B}"/>
          </ac:spMkLst>
        </pc:spChg>
        <pc:spChg chg="add mod">
          <ac:chgData name="황신엽" userId="cabf1635-5c28-4baa-9fa6-33978eeacf4c" providerId="ADAL" clId="{8156B4CE-5DEE-4E2C-9018-72EA085BF5D8}" dt="2023-09-25T07:32:36.111" v="19278" actId="1035"/>
          <ac:spMkLst>
            <pc:docMk/>
            <pc:sldMk cId="351583479" sldId="303"/>
            <ac:spMk id="4" creationId="{80C04E0A-4C8F-D558-25BF-377B072AF9B8}"/>
          </ac:spMkLst>
        </pc:spChg>
        <pc:spChg chg="add mod">
          <ac:chgData name="황신엽" userId="cabf1635-5c28-4baa-9fa6-33978eeacf4c" providerId="ADAL" clId="{8156B4CE-5DEE-4E2C-9018-72EA085BF5D8}" dt="2023-09-25T01:07:55.709" v="16043" actId="12788"/>
          <ac:spMkLst>
            <pc:docMk/>
            <pc:sldMk cId="351583479" sldId="303"/>
            <ac:spMk id="6" creationId="{0F41741B-FDB5-4AA0-841F-9EFFCD35B012}"/>
          </ac:spMkLst>
        </pc:spChg>
        <pc:spChg chg="add mod">
          <ac:chgData name="황신엽" userId="cabf1635-5c28-4baa-9fa6-33978eeacf4c" providerId="ADAL" clId="{8156B4CE-5DEE-4E2C-9018-72EA085BF5D8}" dt="2023-09-25T07:32:26.714" v="19270" actId="208"/>
          <ac:spMkLst>
            <pc:docMk/>
            <pc:sldMk cId="351583479" sldId="303"/>
            <ac:spMk id="7" creationId="{92EE646D-E92B-DA1F-4C36-614A7F77A684}"/>
          </ac:spMkLst>
        </pc:spChg>
        <pc:spChg chg="del mod">
          <ac:chgData name="황신엽" userId="cabf1635-5c28-4baa-9fa6-33978eeacf4c" providerId="ADAL" clId="{8156B4CE-5DEE-4E2C-9018-72EA085BF5D8}" dt="2023-09-22T07:18:32.532" v="13167" actId="478"/>
          <ac:spMkLst>
            <pc:docMk/>
            <pc:sldMk cId="351583479" sldId="303"/>
            <ac:spMk id="11" creationId="{52D0115D-9430-A60A-E7EC-2581585DA99A}"/>
          </ac:spMkLst>
        </pc:spChg>
        <pc:spChg chg="add del mod">
          <ac:chgData name="황신엽" userId="cabf1635-5c28-4baa-9fa6-33978eeacf4c" providerId="ADAL" clId="{8156B4CE-5DEE-4E2C-9018-72EA085BF5D8}" dt="2023-09-22T07:18:33.220" v="13168" actId="478"/>
          <ac:spMkLst>
            <pc:docMk/>
            <pc:sldMk cId="351583479" sldId="303"/>
            <ac:spMk id="12" creationId="{233795B5-D064-2C4A-88BF-ADF32DE067C5}"/>
          </ac:spMkLst>
        </pc:spChg>
        <pc:spChg chg="del">
          <ac:chgData name="황신엽" userId="cabf1635-5c28-4baa-9fa6-33978eeacf4c" providerId="ADAL" clId="{8156B4CE-5DEE-4E2C-9018-72EA085BF5D8}" dt="2023-09-22T07:18:36.731" v="13170" actId="478"/>
          <ac:spMkLst>
            <pc:docMk/>
            <pc:sldMk cId="351583479" sldId="303"/>
            <ac:spMk id="13" creationId="{32D9E0F1-863E-258E-D546-EC9A35582FE9}"/>
          </ac:spMkLst>
        </pc:spChg>
        <pc:spChg chg="del">
          <ac:chgData name="황신엽" userId="cabf1635-5c28-4baa-9fa6-33978eeacf4c" providerId="ADAL" clId="{8156B4CE-5DEE-4E2C-9018-72EA085BF5D8}" dt="2023-09-22T07:18:37.769" v="13171" actId="478"/>
          <ac:spMkLst>
            <pc:docMk/>
            <pc:sldMk cId="351583479" sldId="303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32:51.025" v="19280" actId="6549"/>
          <ac:spMkLst>
            <pc:docMk/>
            <pc:sldMk cId="351583479" sldId="303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38.708" v="15603" actId="2711"/>
          <ac:grpSpMkLst>
            <pc:docMk/>
            <pc:sldMk cId="351583479" sldId="303"/>
            <ac:grpSpMk id="346" creationId="{00000000-0000-0000-0000-000000000000}"/>
          </ac:grpSpMkLst>
        </pc:grpChg>
        <pc:graphicFrameChg chg="del mod modGraphic">
          <ac:chgData name="황신엽" userId="cabf1635-5c28-4baa-9fa6-33978eeacf4c" providerId="ADAL" clId="{8156B4CE-5DEE-4E2C-9018-72EA085BF5D8}" dt="2023-09-24T17:34:26.390" v="14970" actId="478"/>
          <ac:graphicFrameMkLst>
            <pc:docMk/>
            <pc:sldMk cId="351583479" sldId="303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04:32.565" v="12022" actId="478"/>
          <ac:picMkLst>
            <pc:docMk/>
            <pc:sldMk cId="351583479" sldId="303"/>
            <ac:picMk id="2" creationId="{C7E27A12-EC11-3AA7-A944-7782AE8E5BD5}"/>
          </ac:picMkLst>
        </pc:picChg>
        <pc:picChg chg="del">
          <ac:chgData name="황신엽" userId="cabf1635-5c28-4baa-9fa6-33978eeacf4c" providerId="ADAL" clId="{8156B4CE-5DEE-4E2C-9018-72EA085BF5D8}" dt="2023-09-17T09:50:48.729" v="6641" actId="478"/>
          <ac:picMkLst>
            <pc:docMk/>
            <pc:sldMk cId="351583479" sldId="303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2:55:01.118" v="11916" actId="478"/>
          <ac:picMkLst>
            <pc:docMk/>
            <pc:sldMk cId="351583479" sldId="303"/>
            <ac:picMk id="3" creationId="{E0497E49-1243-BD00-036C-0FD1146CAE0E}"/>
          </ac:picMkLst>
        </pc:picChg>
        <pc:picChg chg="add del mod">
          <ac:chgData name="황신엽" userId="cabf1635-5c28-4baa-9fa6-33978eeacf4c" providerId="ADAL" clId="{8156B4CE-5DEE-4E2C-9018-72EA085BF5D8}" dt="2023-09-22T07:18:06.268" v="13160" actId="478"/>
          <ac:picMkLst>
            <pc:docMk/>
            <pc:sldMk cId="351583479" sldId="303"/>
            <ac:picMk id="4" creationId="{784ACA16-DB3C-F182-0588-FDFFE3D9FDE4}"/>
          </ac:picMkLst>
        </pc:picChg>
        <pc:picChg chg="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5" creationId="{D3F49828-FA88-0632-E465-F4B111AC362A}"/>
          </ac:picMkLst>
        </pc:picChg>
        <pc:picChg chg="del mod">
          <ac:chgData name="황신엽" userId="cabf1635-5c28-4baa-9fa6-33978eeacf4c" providerId="ADAL" clId="{8156B4CE-5DEE-4E2C-9018-72EA085BF5D8}" dt="2023-09-22T02:55:00.508" v="11915" actId="478"/>
          <ac:picMkLst>
            <pc:docMk/>
            <pc:sldMk cId="351583479" sldId="303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18T00:23:25.862" v="8352" actId="478"/>
          <ac:picMkLst>
            <pc:docMk/>
            <pc:sldMk cId="351583479" sldId="303"/>
            <ac:picMk id="9" creationId="{1E19F15A-1339-1CDC-D665-0F783D6643F9}"/>
          </ac:picMkLst>
        </pc:picChg>
        <pc:picChg chg="del">
          <ac:chgData name="황신엽" userId="cabf1635-5c28-4baa-9fa6-33978eeacf4c" providerId="ADAL" clId="{8156B4CE-5DEE-4E2C-9018-72EA085BF5D8}" dt="2023-09-17T09:53:30.628" v="6790" actId="478"/>
          <ac:picMkLst>
            <pc:docMk/>
            <pc:sldMk cId="351583479" sldId="303"/>
            <ac:picMk id="17" creationId="{0A585AD5-4752-F9BC-16C5-15D4BF57919C}"/>
          </ac:picMkLst>
        </pc:picChg>
        <pc:picChg chg="del">
          <ac:chgData name="황신엽" userId="cabf1635-5c28-4baa-9fa6-33978eeacf4c" providerId="ADAL" clId="{8156B4CE-5DEE-4E2C-9018-72EA085BF5D8}" dt="2023-09-17T09:53:28.977" v="6789" actId="478"/>
          <ac:picMkLst>
            <pc:docMk/>
            <pc:sldMk cId="351583479" sldId="303"/>
            <ac:picMk id="24" creationId="{7B0463F6-9E30-A706-3A59-4BCC4CCF6359}"/>
          </ac:picMkLst>
        </pc:picChg>
        <pc:picChg chg="add del mod">
          <ac:chgData name="황신엽" userId="cabf1635-5c28-4baa-9fa6-33978eeacf4c" providerId="ADAL" clId="{8156B4CE-5DEE-4E2C-9018-72EA085BF5D8}" dt="2023-09-24T14:54:16.880" v="14691" actId="478"/>
          <ac:picMkLst>
            <pc:docMk/>
            <pc:sldMk cId="351583479" sldId="303"/>
            <ac:picMk id="1026" creationId="{DC9FCFDE-CA4C-C64A-2BE1-67F12B969372}"/>
          </ac:picMkLst>
        </pc:picChg>
        <pc:picChg chg="add del mod">
          <ac:chgData name="황신엽" userId="cabf1635-5c28-4baa-9fa6-33978eeacf4c" providerId="ADAL" clId="{8156B4CE-5DEE-4E2C-9018-72EA085BF5D8}" dt="2023-09-24T17:32:48.883" v="14943" actId="478"/>
          <ac:picMkLst>
            <pc:docMk/>
            <pc:sldMk cId="351583479" sldId="303"/>
            <ac:picMk id="2050" creationId="{66A78E9D-5747-97DE-FD1F-38849F3FE1CC}"/>
          </ac:picMkLst>
        </pc:picChg>
        <pc:picChg chg="add 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2052" creationId="{77357B65-B9D5-8DE8-D515-A9BC68A233FA}"/>
          </ac:picMkLst>
        </pc:picChg>
        <pc:picChg chg="add mod">
          <ac:chgData name="황신엽" userId="cabf1635-5c28-4baa-9fa6-33978eeacf4c" providerId="ADAL" clId="{8156B4CE-5DEE-4E2C-9018-72EA085BF5D8}" dt="2023-09-25T01:07:35.861" v="16038" actId="1076"/>
          <ac:picMkLst>
            <pc:docMk/>
            <pc:sldMk cId="351583479" sldId="303"/>
            <ac:picMk id="2054" creationId="{50979F8F-BAC2-6262-7EED-8329FE919E79}"/>
          </ac:picMkLst>
        </pc:picChg>
        <pc:picChg chg="add del mod">
          <ac:chgData name="황신엽" userId="cabf1635-5c28-4baa-9fa6-33978eeacf4c" providerId="ADAL" clId="{8156B4CE-5DEE-4E2C-9018-72EA085BF5D8}" dt="2023-09-25T01:08:10.130" v="16044" actId="478"/>
          <ac:picMkLst>
            <pc:docMk/>
            <pc:sldMk cId="351583479" sldId="303"/>
            <ac:picMk id="2056" creationId="{73A97402-B771-490A-092A-257D3CDEE72F}"/>
          </ac:picMkLst>
        </pc:picChg>
        <pc:cxnChg chg="del mod">
          <ac:chgData name="황신엽" userId="cabf1635-5c28-4baa-9fa6-33978eeacf4c" providerId="ADAL" clId="{8156B4CE-5DEE-4E2C-9018-72EA085BF5D8}" dt="2023-09-17T12:20:33.706" v="7545" actId="478"/>
          <ac:cxnSpMkLst>
            <pc:docMk/>
            <pc:sldMk cId="351583479" sldId="303"/>
            <ac:cxnSpMk id="10" creationId="{74FB655C-2AAA-90BA-692E-C628CEC90659}"/>
          </ac:cxnSpMkLst>
        </pc:cxnChg>
      </pc:sldChg>
      <pc:sldChg chg="modSp add mod">
        <pc:chgData name="황신엽" userId="cabf1635-5c28-4baa-9fa6-33978eeacf4c" providerId="ADAL" clId="{8156B4CE-5DEE-4E2C-9018-72EA085BF5D8}" dt="2023-09-25T00:02:17.983" v="15583" actId="2711"/>
        <pc:sldMkLst>
          <pc:docMk/>
          <pc:sldMk cId="0" sldId="304"/>
        </pc:sldMkLst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" creationId="{371A40F4-CA6A-6ED0-6F1A-2062FCDC348B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4" creationId="{9F225BD5-63EE-1AFC-84C3-29E55933896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5" creationId="{9BB569F5-01EF-6441-FF0C-B7C20006F9D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6" creationId="{9583C0F6-098A-D4A0-4995-AB46FE8AE2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7" creationId="{3C94099D-D971-34E7-7E41-BE2967C3D9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8" creationId="{4101E1D8-B396-7A4C-275C-45C66C021D4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9" creationId="{D88197C0-F691-ED2C-B43F-2B2D1978C04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0" creationId="{11F0C6B5-4684-E337-6EC1-3A54FB8A5F1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2" creationId="{6C31CF19-049C-7B5F-EECB-04E05910F81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5" creationId="{A352ABC0-FC75-1093-05BC-BABBBAE8DFF2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6" creationId="{9C3C7A66-5B0D-5E05-7C19-C74F14B4A05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7" creationId="{9EBF2747-E41C-82DD-5CD2-9D55DE71460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8" creationId="{0251DAC5-7052-970C-1D0E-BCEE758B01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9" creationId="{59ED14FA-92BA-9822-9966-CFF9C8B8F6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0" creationId="{BF7D4D2C-4489-E95E-7794-2C4E12B177E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5" creationId="{AAD6EC89-63C6-7F79-A9FD-4AB118CD89F6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6" creationId="{7DB714E2-0E1A-8453-5F12-2AB8361ACD39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7" creationId="{377F2B2D-9379-E15A-438C-A9D351D157E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" creationId="{55400F31-E264-51FB-3F6E-D3A8187F47F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" creationId="{7A64AC75-4BFE-6A79-000C-DC1D35BD78F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0" creationId="{03DE9079-1335-D62D-84E0-64AD0BA1F39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1" creationId="{DDB666EE-C341-0B7F-629E-CA8EEECEE79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0" creationId="{00000000-0000-0000-0000-000000000000}"/>
          </ac:spMkLst>
        </pc:spChg>
      </pc:sldChg>
      <pc:sldChg chg="addSp delSp modSp add mod">
        <pc:chgData name="황신엽" userId="cabf1635-5c28-4baa-9fa6-33978eeacf4c" providerId="ADAL" clId="{8156B4CE-5DEE-4E2C-9018-72EA085BF5D8}" dt="2023-09-25T07:07:24.277" v="19137" actId="1035"/>
        <pc:sldMkLst>
          <pc:docMk/>
          <pc:sldMk cId="1661312257" sldId="305"/>
        </pc:sldMkLst>
        <pc:spChg chg="add del mod">
          <ac:chgData name="황신엽" userId="cabf1635-5c28-4baa-9fa6-33978eeacf4c" providerId="ADAL" clId="{8156B4CE-5DEE-4E2C-9018-72EA085BF5D8}" dt="2023-09-25T06:33:14.149" v="18856"/>
          <ac:spMkLst>
            <pc:docMk/>
            <pc:sldMk cId="1661312257" sldId="305"/>
            <ac:spMk id="2" creationId="{F293CF6B-48F4-3D0B-E7E2-56B36B286E2A}"/>
          </ac:spMkLst>
        </pc:spChg>
        <pc:spChg chg="add del mod">
          <ac:chgData name="황신엽" userId="cabf1635-5c28-4baa-9fa6-33978eeacf4c" providerId="ADAL" clId="{8156B4CE-5DEE-4E2C-9018-72EA085BF5D8}" dt="2023-09-24T17:21:28.141" v="14932" actId="478"/>
          <ac:spMkLst>
            <pc:docMk/>
            <pc:sldMk cId="1661312257" sldId="305"/>
            <ac:spMk id="3" creationId="{3E06CAB9-0329-30C7-52F9-6E7B594428AF}"/>
          </ac:spMkLst>
        </pc:spChg>
        <pc:spChg chg="add mod">
          <ac:chgData name="황신엽" userId="cabf1635-5c28-4baa-9fa6-33978eeacf4c" providerId="ADAL" clId="{8156B4CE-5DEE-4E2C-9018-72EA085BF5D8}" dt="2023-09-25T06:52:51.817" v="18957" actId="1076"/>
          <ac:spMkLst>
            <pc:docMk/>
            <pc:sldMk cId="1661312257" sldId="305"/>
            <ac:spMk id="3" creationId="{C92A9AD3-39B4-42B4-DFBA-08EF2BCECD0E}"/>
          </ac:spMkLst>
        </pc:spChg>
        <pc:spChg chg="add del mod">
          <ac:chgData name="황신엽" userId="cabf1635-5c28-4baa-9fa6-33978eeacf4c" providerId="ADAL" clId="{8156B4CE-5DEE-4E2C-9018-72EA085BF5D8}" dt="2023-09-25T06:36:51.156" v="18860" actId="478"/>
          <ac:spMkLst>
            <pc:docMk/>
            <pc:sldMk cId="1661312257" sldId="305"/>
            <ac:spMk id="4" creationId="{BEED1B5B-F054-65F9-25D1-EC711CB22160}"/>
          </ac:spMkLst>
        </pc:spChg>
        <pc:spChg chg="add mod">
          <ac:chgData name="황신엽" userId="cabf1635-5c28-4baa-9fa6-33978eeacf4c" providerId="ADAL" clId="{8156B4CE-5DEE-4E2C-9018-72EA085BF5D8}" dt="2023-09-25T07:06:37.893" v="19102" actId="1076"/>
          <ac:spMkLst>
            <pc:docMk/>
            <pc:sldMk cId="1661312257" sldId="305"/>
            <ac:spMk id="7" creationId="{EF2BE8C9-C6A0-AB1A-8389-17626829A171}"/>
          </ac:spMkLst>
        </pc:spChg>
        <pc:spChg chg="add mod">
          <ac:chgData name="황신엽" userId="cabf1635-5c28-4baa-9fa6-33978eeacf4c" providerId="ADAL" clId="{8156B4CE-5DEE-4E2C-9018-72EA085BF5D8}" dt="2023-09-25T07:01:23.654" v="19097"/>
          <ac:spMkLst>
            <pc:docMk/>
            <pc:sldMk cId="1661312257" sldId="305"/>
            <ac:spMk id="8" creationId="{76B9AF49-24CB-3230-0CDE-F3A4181356B5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0" creationId="{44D78CE2-5D4A-D8A9-05B1-14EB0E44F74D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1" creationId="{52D0115D-9430-A60A-E7EC-2581585DA99A}"/>
          </ac:spMkLst>
        </pc:spChg>
        <pc:spChg chg="del mod">
          <ac:chgData name="황신엽" userId="cabf1635-5c28-4baa-9fa6-33978eeacf4c" providerId="ADAL" clId="{8156B4CE-5DEE-4E2C-9018-72EA085BF5D8}" dt="2023-09-24T17:08:31.278" v="14771" actId="478"/>
          <ac:spMkLst>
            <pc:docMk/>
            <pc:sldMk cId="1661312257" sldId="305"/>
            <ac:spMk id="13" creationId="{32D9E0F1-863E-258E-D546-EC9A35582FE9}"/>
          </ac:spMkLst>
        </pc:spChg>
        <pc:spChg chg="del mod">
          <ac:chgData name="황신엽" userId="cabf1635-5c28-4baa-9fa6-33978eeacf4c" providerId="ADAL" clId="{8156B4CE-5DEE-4E2C-9018-72EA085BF5D8}" dt="2023-09-24T17:11:27.460" v="14839" actId="478"/>
          <ac:spMkLst>
            <pc:docMk/>
            <pc:sldMk cId="1661312257" sldId="305"/>
            <ac:spMk id="14" creationId="{35737474-3450-1135-B896-84146F14524A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5" creationId="{60D6E4EC-7861-DABD-E4C3-BAE0ADE14646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6" creationId="{D2F702F9-D909-0ABE-A9CD-F99E751AE3B7}"/>
          </ac:spMkLst>
        </pc:spChg>
        <pc:spChg chg="add mod">
          <ac:chgData name="황신엽" userId="cabf1635-5c28-4baa-9fa6-33978eeacf4c" providerId="ADAL" clId="{8156B4CE-5DEE-4E2C-9018-72EA085BF5D8}" dt="2023-09-25T04:50:36.204" v="17207" actId="1076"/>
          <ac:spMkLst>
            <pc:docMk/>
            <pc:sldMk cId="1661312257" sldId="305"/>
            <ac:spMk id="17" creationId="{8709EB84-DF1C-C5BB-9271-7E375D086B34}"/>
          </ac:spMkLst>
        </pc:spChg>
        <pc:spChg chg="add del mod">
          <ac:chgData name="황신엽" userId="cabf1635-5c28-4baa-9fa6-33978eeacf4c" providerId="ADAL" clId="{8156B4CE-5DEE-4E2C-9018-72EA085BF5D8}" dt="2023-09-24T17:07:37.382" v="14754" actId="478"/>
          <ac:spMkLst>
            <pc:docMk/>
            <pc:sldMk cId="1661312257" sldId="305"/>
            <ac:spMk id="18" creationId="{42A7F648-1A18-B62F-0285-24C5FD44BAD7}"/>
          </ac:spMkLst>
        </pc:spChg>
        <pc:spChg chg="add del mod">
          <ac:chgData name="황신엽" userId="cabf1635-5c28-4baa-9fa6-33978eeacf4c" providerId="ADAL" clId="{8156B4CE-5DEE-4E2C-9018-72EA085BF5D8}" dt="2023-09-24T17:09:21.091" v="14792" actId="478"/>
          <ac:spMkLst>
            <pc:docMk/>
            <pc:sldMk cId="1661312257" sldId="305"/>
            <ac:spMk id="19" creationId="{190AAB52-7DB9-3CCF-CA65-B948CAB13D69}"/>
          </ac:spMkLst>
        </pc:spChg>
        <pc:spChg chg="add del mod">
          <ac:chgData name="황신엽" userId="cabf1635-5c28-4baa-9fa6-33978eeacf4c" providerId="ADAL" clId="{8156B4CE-5DEE-4E2C-9018-72EA085BF5D8}" dt="2023-09-18T00:02:55.604" v="8264"/>
          <ac:spMkLst>
            <pc:docMk/>
            <pc:sldMk cId="1661312257" sldId="305"/>
            <ac:spMk id="20" creationId="{9E5D15B6-6AFD-6974-25D8-C4BE51FCC662}"/>
          </ac:spMkLst>
        </pc:spChg>
        <pc:spChg chg="add del mod">
          <ac:chgData name="황신엽" userId="cabf1635-5c28-4baa-9fa6-33978eeacf4c" providerId="ADAL" clId="{8156B4CE-5DEE-4E2C-9018-72EA085BF5D8}" dt="2023-09-24T17:09:47.782" v="14797" actId="478"/>
          <ac:spMkLst>
            <pc:docMk/>
            <pc:sldMk cId="1661312257" sldId="305"/>
            <ac:spMk id="21" creationId="{347206FF-949F-CAAE-CE3B-88D5F2BCE654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2" creationId="{B41CC706-D39D-7EAA-8372-72BCA442A318}"/>
          </ac:spMkLst>
        </pc:spChg>
        <pc:spChg chg="add mod or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3" creationId="{A3A65E8B-953F-4CEE-7774-A0F2AB0F0414}"/>
          </ac:spMkLst>
        </pc:spChg>
        <pc:spChg chg="add mod">
          <ac:chgData name="황신엽" userId="cabf1635-5c28-4baa-9fa6-33978eeacf4c" providerId="ADAL" clId="{8156B4CE-5DEE-4E2C-9018-72EA085BF5D8}" dt="2023-09-25T07:00:36.441" v="19082" actId="14100"/>
          <ac:spMkLst>
            <pc:docMk/>
            <pc:sldMk cId="1661312257" sldId="305"/>
            <ac:spMk id="24" creationId="{84DED16F-A3EA-B69E-EDE2-A2D84BA7A948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5" creationId="{80F7052C-E12B-540A-E5E1-8CD99F5F0358}"/>
          </ac:spMkLst>
        </pc:spChg>
        <pc:spChg chg="add del mod">
          <ac:chgData name="황신엽" userId="cabf1635-5c28-4baa-9fa6-33978eeacf4c" providerId="ADAL" clId="{8156B4CE-5DEE-4E2C-9018-72EA085BF5D8}" dt="2023-09-24T14:48:54.470" v="14293" actId="478"/>
          <ac:spMkLst>
            <pc:docMk/>
            <pc:sldMk cId="1661312257" sldId="305"/>
            <ac:spMk id="26" creationId="{C3C8D244-7CA1-68BE-726D-69E5A87319C7}"/>
          </ac:spMkLst>
        </pc:spChg>
        <pc:spChg chg="add del mod">
          <ac:chgData name="황신엽" userId="cabf1635-5c28-4baa-9fa6-33978eeacf4c" providerId="ADAL" clId="{8156B4CE-5DEE-4E2C-9018-72EA085BF5D8}" dt="2023-09-25T06:59:16.637" v="19053" actId="478"/>
          <ac:spMkLst>
            <pc:docMk/>
            <pc:sldMk cId="1661312257" sldId="305"/>
            <ac:spMk id="27" creationId="{45592737-6566-A3BA-8D3B-B0117BF8945D}"/>
          </ac:spMkLst>
        </pc:spChg>
        <pc:spChg chg="add del mod">
          <ac:chgData name="황신엽" userId="cabf1635-5c28-4baa-9fa6-33978eeacf4c" providerId="ADAL" clId="{8156B4CE-5DEE-4E2C-9018-72EA085BF5D8}" dt="2023-09-24T14:48:55.368" v="14294" actId="478"/>
          <ac:spMkLst>
            <pc:docMk/>
            <pc:sldMk cId="1661312257" sldId="305"/>
            <ac:spMk id="27" creationId="{490843CB-2D5A-7003-9819-DA06564A3C87}"/>
          </ac:spMkLst>
        </pc:spChg>
        <pc:spChg chg="add mod">
          <ac:chgData name="황신엽" userId="cabf1635-5c28-4baa-9fa6-33978eeacf4c" providerId="ADAL" clId="{8156B4CE-5DEE-4E2C-9018-72EA085BF5D8}" dt="2023-09-25T04:50:33.462" v="17206" actId="1076"/>
          <ac:spMkLst>
            <pc:docMk/>
            <pc:sldMk cId="1661312257" sldId="305"/>
            <ac:spMk id="32" creationId="{377A9D4C-971E-982F-8452-A16C2C8E69E2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30:02.503" v="16780" actId="14100"/>
          <ac:spMkLst>
            <pc:docMk/>
            <pc:sldMk cId="1661312257" sldId="305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5T06:36:51.156" v="18860" actId="478"/>
          <ac:grpSpMkLst>
            <pc:docMk/>
            <pc:sldMk cId="1661312257" sldId="305"/>
            <ac:grpSpMk id="6" creationId="{B2FBB4F4-AA7A-BDFA-12B6-DE7B735ABD53}"/>
          </ac:grpSpMkLst>
        </pc:grpChg>
        <pc:grpChg chg="add mod">
          <ac:chgData name="황신엽" userId="cabf1635-5c28-4baa-9fa6-33978eeacf4c" providerId="ADAL" clId="{8156B4CE-5DEE-4E2C-9018-72EA085BF5D8}" dt="2023-09-25T07:00:30.952" v="19081" actId="1036"/>
          <ac:grpSpMkLst>
            <pc:docMk/>
            <pc:sldMk cId="1661312257" sldId="305"/>
            <ac:grpSpMk id="28" creationId="{2F6D771E-BC19-0171-9CEC-40D33E338901}"/>
          </ac:grpSpMkLst>
        </pc:grpChg>
        <pc:grpChg chg="add mod">
          <ac:chgData name="황신엽" userId="cabf1635-5c28-4baa-9fa6-33978eeacf4c" providerId="ADAL" clId="{8156B4CE-5DEE-4E2C-9018-72EA085BF5D8}" dt="2023-09-25T07:07:24.277" v="19137" actId="1035"/>
          <ac:grpSpMkLst>
            <pc:docMk/>
            <pc:sldMk cId="1661312257" sldId="305"/>
            <ac:grpSpMk id="29" creationId="{A27F18DB-215A-0F60-6BEF-335E54E6D25D}"/>
          </ac:grpSpMkLst>
        </pc:grpChg>
        <pc:grpChg chg="add mod">
          <ac:chgData name="황신엽" userId="cabf1635-5c28-4baa-9fa6-33978eeacf4c" providerId="ADAL" clId="{8156B4CE-5DEE-4E2C-9018-72EA085BF5D8}" dt="2023-09-24T17:21:11.243" v="14929" actId="1076"/>
          <ac:grpSpMkLst>
            <pc:docMk/>
            <pc:sldMk cId="1661312257" sldId="305"/>
            <ac:grpSpMk id="31" creationId="{ED9DB3B3-211B-6DA8-AE61-731D6917EC81}"/>
          </ac:grpSpMkLst>
        </pc:grpChg>
        <pc:graphicFrameChg chg="del mod modGraphic">
          <ac:chgData name="황신엽" userId="cabf1635-5c28-4baa-9fa6-33978eeacf4c" providerId="ADAL" clId="{8156B4CE-5DEE-4E2C-9018-72EA085BF5D8}" dt="2023-09-24T14:53:22.662" v="14683" actId="478"/>
          <ac:graphicFrameMkLst>
            <pc:docMk/>
            <pc:sldMk cId="1661312257" sldId="305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1:37:41.537" v="11713" actId="478"/>
          <ac:picMkLst>
            <pc:docMk/>
            <pc:sldMk cId="1661312257" sldId="305"/>
            <ac:picMk id="4" creationId="{4B9A61AD-2BE8-A652-B329-6F1F1A903E8F}"/>
          </ac:picMkLst>
        </pc:picChg>
        <pc:picChg chg="del">
          <ac:chgData name="황신엽" userId="cabf1635-5c28-4baa-9fa6-33978eeacf4c" providerId="ADAL" clId="{8156B4CE-5DEE-4E2C-9018-72EA085BF5D8}" dt="2023-09-17T23:48:30.139" v="8155" actId="478"/>
          <ac:picMkLst>
            <pc:docMk/>
            <pc:sldMk cId="1661312257" sldId="305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22T01:38:18.788" v="11723" actId="478"/>
          <ac:picMkLst>
            <pc:docMk/>
            <pc:sldMk cId="1661312257" sldId="305"/>
            <ac:picMk id="6" creationId="{933B347B-6E6B-C140-E8C0-72D96BA9541C}"/>
          </ac:picMkLst>
        </pc:picChg>
        <pc:picChg chg="add del mod">
          <ac:chgData name="황신엽" userId="cabf1635-5c28-4baa-9fa6-33978eeacf4c" providerId="ADAL" clId="{8156B4CE-5DEE-4E2C-9018-72EA085BF5D8}" dt="2023-09-19T04:42:53.341" v="9158" actId="478"/>
          <ac:picMkLst>
            <pc:docMk/>
            <pc:sldMk cId="1661312257" sldId="305"/>
            <ac:picMk id="6" creationId="{A8F100BD-1589-9131-6AFD-9A79C8A0BCCD}"/>
          </ac:picMkLst>
        </pc:picChg>
        <pc:picChg chg="add del mod">
          <ac:chgData name="황신엽" userId="cabf1635-5c28-4baa-9fa6-33978eeacf4c" providerId="ADAL" clId="{8156B4CE-5DEE-4E2C-9018-72EA085BF5D8}" dt="2023-09-22T01:59:10.140" v="11866" actId="478"/>
          <ac:picMkLst>
            <pc:docMk/>
            <pc:sldMk cId="1661312257" sldId="305"/>
            <ac:picMk id="8" creationId="{04E8C32D-220B-BE9D-8716-7616947D14AB}"/>
          </ac:picMkLst>
        </pc:picChg>
        <pc:picChg chg="add del mod">
          <ac:chgData name="황신엽" userId="cabf1635-5c28-4baa-9fa6-33978eeacf4c" providerId="ADAL" clId="{8156B4CE-5DEE-4E2C-9018-72EA085BF5D8}" dt="2023-09-19T04:45:01.483" v="9168" actId="478"/>
          <ac:picMkLst>
            <pc:docMk/>
            <pc:sldMk cId="1661312257" sldId="305"/>
            <ac:picMk id="8" creationId="{550C4B98-E15E-1C52-86C9-8976B84E4FC4}"/>
          </ac:picMkLst>
        </pc:picChg>
        <pc:picChg chg="add del mod">
          <ac:chgData name="황신엽" userId="cabf1635-5c28-4baa-9fa6-33978eeacf4c" providerId="ADAL" clId="{8156B4CE-5DEE-4E2C-9018-72EA085BF5D8}" dt="2023-09-24T13:07:50.770" v="13806" actId="478"/>
          <ac:picMkLst>
            <pc:docMk/>
            <pc:sldMk cId="1661312257" sldId="305"/>
            <ac:picMk id="9" creationId="{AAB03A44-BDC1-F449-2E68-EC40C314F547}"/>
          </ac:picMkLst>
        </pc:picChg>
        <pc:picChg chg="del">
          <ac:chgData name="황신엽" userId="cabf1635-5c28-4baa-9fa6-33978eeacf4c" providerId="ADAL" clId="{8156B4CE-5DEE-4E2C-9018-72EA085BF5D8}" dt="2023-09-17T23:45:13.459" v="7828" actId="478"/>
          <ac:picMkLst>
            <pc:docMk/>
            <pc:sldMk cId="1661312257" sldId="305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5T06:52:55.251" v="18958" actId="478"/>
          <ac:picMkLst>
            <pc:docMk/>
            <pc:sldMk cId="1661312257" sldId="305"/>
            <ac:picMk id="12" creationId="{37A9A7EF-3749-B002-50F4-304F1EC16FAB}"/>
          </ac:picMkLst>
        </pc:picChg>
        <pc:picChg chg="add del mod">
          <ac:chgData name="황신엽" userId="cabf1635-5c28-4baa-9fa6-33978eeacf4c" providerId="ADAL" clId="{8156B4CE-5DEE-4E2C-9018-72EA085BF5D8}" dt="2023-09-18T00:00:46.868" v="8243" actId="478"/>
          <ac:picMkLst>
            <pc:docMk/>
            <pc:sldMk cId="1661312257" sldId="305"/>
            <ac:picMk id="12" creationId="{76908F34-C20A-E279-4FAB-18247DD922AF}"/>
          </ac:picMkLst>
        </pc:picChg>
        <pc:picChg chg="add del mod">
          <ac:chgData name="황신엽" userId="cabf1635-5c28-4baa-9fa6-33978eeacf4c" providerId="ADAL" clId="{8156B4CE-5DEE-4E2C-9018-72EA085BF5D8}" dt="2023-09-24T14:51:50.562" v="14562" actId="478"/>
          <ac:picMkLst>
            <pc:docMk/>
            <pc:sldMk cId="1661312257" sldId="305"/>
            <ac:picMk id="12" creationId="{C4720BB2-9A26-FA76-2F66-5D2D3F609975}"/>
          </ac:picMkLst>
        </pc:picChg>
        <pc:picChg chg="add mod">
          <ac:chgData name="황신엽" userId="cabf1635-5c28-4baa-9fa6-33978eeacf4c" providerId="ADAL" clId="{8156B4CE-5DEE-4E2C-9018-72EA085BF5D8}" dt="2023-09-25T06:52:48.826" v="18956" actId="1076"/>
          <ac:picMkLst>
            <pc:docMk/>
            <pc:sldMk cId="1661312257" sldId="305"/>
            <ac:picMk id="14" creationId="{5B2F97FB-9EC9-5686-A69F-5A92FAFCAF8C}"/>
          </ac:picMkLst>
        </pc:picChg>
        <pc:picChg chg="del">
          <ac:chgData name="황신엽" userId="cabf1635-5c28-4baa-9fa6-33978eeacf4c" providerId="ADAL" clId="{8156B4CE-5DEE-4E2C-9018-72EA085BF5D8}" dt="2023-09-17T23:48:32" v="8156" actId="478"/>
          <ac:picMkLst>
            <pc:docMk/>
            <pc:sldMk cId="1661312257" sldId="305"/>
            <ac:picMk id="15" creationId="{97FA8763-DEBB-3CA7-7195-D7AA08C15413}"/>
          </ac:picMkLst>
        </pc:picChg>
        <pc:picChg chg="add del mod">
          <ac:chgData name="황신엽" userId="cabf1635-5c28-4baa-9fa6-33978eeacf4c" providerId="ADAL" clId="{8156B4CE-5DEE-4E2C-9018-72EA085BF5D8}" dt="2023-09-22T01:59:25.798" v="11872"/>
          <ac:picMkLst>
            <pc:docMk/>
            <pc:sldMk cId="1661312257" sldId="305"/>
            <ac:picMk id="15" creationId="{D6BBA3CD-8E1F-8436-19BB-F679DECF5146}"/>
          </ac:picMkLst>
        </pc:picChg>
        <pc:picChg chg="add del mod">
          <ac:chgData name="황신엽" userId="cabf1635-5c28-4baa-9fa6-33978eeacf4c" providerId="ADAL" clId="{8156B4CE-5DEE-4E2C-9018-72EA085BF5D8}" dt="2023-09-22T07:26:22.149" v="13389" actId="478"/>
          <ac:picMkLst>
            <pc:docMk/>
            <pc:sldMk cId="1661312257" sldId="305"/>
            <ac:picMk id="17" creationId="{6A3ABA6B-3EE5-D63E-40DE-D5EC5E69D91E}"/>
          </ac:picMkLst>
        </pc:picChg>
        <pc:picChg chg="add del mod">
          <ac:chgData name="황신엽" userId="cabf1635-5c28-4baa-9fa6-33978eeacf4c" providerId="ADAL" clId="{8156B4CE-5DEE-4E2C-9018-72EA085BF5D8}" dt="2023-09-19T04:43:22.204" v="9167" actId="478"/>
          <ac:picMkLst>
            <pc:docMk/>
            <pc:sldMk cId="1661312257" sldId="305"/>
            <ac:picMk id="18" creationId="{EB4246D7-4B24-627E-8522-7AC3E33D758B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19" creationId="{8924CDE2-C5C3-1DE7-0A2D-156DA389ACDB}"/>
          </ac:picMkLst>
        </pc:picChg>
        <pc:picChg chg="add del mod">
          <ac:chgData name="황신엽" userId="cabf1635-5c28-4baa-9fa6-33978eeacf4c" providerId="ADAL" clId="{8156B4CE-5DEE-4E2C-9018-72EA085BF5D8}" dt="2023-09-24T13:08:04.255" v="13807" actId="478"/>
          <ac:picMkLst>
            <pc:docMk/>
            <pc:sldMk cId="1661312257" sldId="305"/>
            <ac:picMk id="20" creationId="{43737590-D30F-C045-8B2A-9E12EA02AE20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21" creationId="{AF0BE1B0-750F-9464-EA58-027B78818550}"/>
          </ac:picMkLst>
        </pc:picChg>
        <pc:picChg chg="add del mod">
          <ac:chgData name="황신엽" userId="cabf1635-5c28-4baa-9fa6-33978eeacf4c" providerId="ADAL" clId="{8156B4CE-5DEE-4E2C-9018-72EA085BF5D8}" dt="2023-09-22T02:01:26.927" v="11886" actId="478"/>
          <ac:picMkLst>
            <pc:docMk/>
            <pc:sldMk cId="1661312257" sldId="305"/>
            <ac:picMk id="22" creationId="{56EC5F19-EDD0-0BE6-83E5-362519725443}"/>
          </ac:picMkLst>
        </pc:picChg>
        <pc:picChg chg="add del mod">
          <ac:chgData name="황신엽" userId="cabf1635-5c28-4baa-9fa6-33978eeacf4c" providerId="ADAL" clId="{8156B4CE-5DEE-4E2C-9018-72EA085BF5D8}" dt="2023-09-18T00:08:54.234" v="8348" actId="478"/>
          <ac:picMkLst>
            <pc:docMk/>
            <pc:sldMk cId="1661312257" sldId="305"/>
            <ac:picMk id="23" creationId="{49B28457-E947-3FED-BBB6-E915C6332282}"/>
          </ac:picMkLst>
        </pc:picChg>
        <pc:picChg chg="add del mod">
          <ac:chgData name="황신엽" userId="cabf1635-5c28-4baa-9fa6-33978eeacf4c" providerId="ADAL" clId="{8156B4CE-5DEE-4E2C-9018-72EA085BF5D8}" dt="2023-09-22T02:52:02.518" v="11897" actId="478"/>
          <ac:picMkLst>
            <pc:docMk/>
            <pc:sldMk cId="1661312257" sldId="305"/>
            <ac:picMk id="24" creationId="{C46574D2-B2EB-A5C5-32E7-93E36254F1C5}"/>
          </ac:picMkLst>
        </pc:picChg>
        <pc:picChg chg="add del mod">
          <ac:chgData name="황신엽" userId="cabf1635-5c28-4baa-9fa6-33978eeacf4c" providerId="ADAL" clId="{8156B4CE-5DEE-4E2C-9018-72EA085BF5D8}" dt="2023-09-19T05:10:10.996" v="9227" actId="478"/>
          <ac:picMkLst>
            <pc:docMk/>
            <pc:sldMk cId="1661312257" sldId="305"/>
            <ac:picMk id="25" creationId="{79977FC0-3563-4842-1DB5-E039A59F18AA}"/>
          </ac:picMkLst>
        </pc:picChg>
        <pc:picChg chg="add del mod">
          <ac:chgData name="황신엽" userId="cabf1635-5c28-4baa-9fa6-33978eeacf4c" providerId="ADAL" clId="{8156B4CE-5DEE-4E2C-9018-72EA085BF5D8}" dt="2023-09-22T02:52:23.293" v="11902" actId="478"/>
          <ac:picMkLst>
            <pc:docMk/>
            <pc:sldMk cId="1661312257" sldId="305"/>
            <ac:picMk id="28" creationId="{37A95760-ACD7-384A-B6F8-D68D050D52A0}"/>
          </ac:picMkLst>
        </pc:picChg>
        <pc:picChg chg="add del mod">
          <ac:chgData name="황신엽" userId="cabf1635-5c28-4baa-9fa6-33978eeacf4c" providerId="ADAL" clId="{8156B4CE-5DEE-4E2C-9018-72EA085BF5D8}" dt="2023-09-24T14:47:59.419" v="14198" actId="478"/>
          <ac:picMkLst>
            <pc:docMk/>
            <pc:sldMk cId="1661312257" sldId="305"/>
            <ac:picMk id="30" creationId="{A37DCC99-A8F5-8CAC-3969-5655B69871CB}"/>
          </ac:picMkLst>
        </pc:picChg>
        <pc:picChg chg="add mod">
          <ac:chgData name="황신엽" userId="cabf1635-5c28-4baa-9fa6-33978eeacf4c" providerId="ADAL" clId="{8156B4CE-5DEE-4E2C-9018-72EA085BF5D8}" dt="2023-09-25T07:00:39.242" v="19083" actId="1076"/>
          <ac:picMkLst>
            <pc:docMk/>
            <pc:sldMk cId="1661312257" sldId="305"/>
            <ac:picMk id="33" creationId="{75DB8CCE-A112-20A6-E7EB-79C320E9424E}"/>
          </ac:picMkLst>
        </pc:picChg>
        <pc:picChg chg="add mod">
          <ac:chgData name="황신엽" userId="cabf1635-5c28-4baa-9fa6-33978eeacf4c" providerId="ADAL" clId="{8156B4CE-5DEE-4E2C-9018-72EA085BF5D8}" dt="2023-09-25T07:07:24.277" v="19137" actId="1035"/>
          <ac:picMkLst>
            <pc:docMk/>
            <pc:sldMk cId="1661312257" sldId="305"/>
            <ac:picMk id="35" creationId="{0C914D7C-57B8-C7DA-F1F2-FE81F1F6FAE5}"/>
          </ac:picMkLst>
        </pc:picChg>
        <pc:picChg chg="add del mod">
          <ac:chgData name="황신엽" userId="cabf1635-5c28-4baa-9fa6-33978eeacf4c" providerId="ADAL" clId="{8156B4CE-5DEE-4E2C-9018-72EA085BF5D8}" dt="2023-09-25T06:52:34.412" v="18949" actId="478"/>
          <ac:picMkLst>
            <pc:docMk/>
            <pc:sldMk cId="1661312257" sldId="305"/>
            <ac:picMk id="1026" creationId="{55CD73FD-EB89-4873-E9F2-023594F8824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2T07:07:50.475" v="12902" actId="47"/>
        <pc:sldMkLst>
          <pc:docMk/>
          <pc:sldMk cId="3545605175" sldId="306"/>
        </pc:sldMkLst>
        <pc:spChg chg="add mod">
          <ac:chgData name="황신엽" userId="cabf1635-5c28-4baa-9fa6-33978eeacf4c" providerId="ADAL" clId="{8156B4CE-5DEE-4E2C-9018-72EA085BF5D8}" dt="2023-09-18T07:13:28.210" v="8986"/>
          <ac:spMkLst>
            <pc:docMk/>
            <pc:sldMk cId="3545605175" sldId="306"/>
            <ac:spMk id="10" creationId="{1D64D4CE-EC93-1D83-8ADF-4A10D00419F7}"/>
          </ac:spMkLst>
        </pc:spChg>
        <pc:graphicFrameChg chg="mod modGraphic">
          <ac:chgData name="황신엽" userId="cabf1635-5c28-4baa-9fa6-33978eeacf4c" providerId="ADAL" clId="{8156B4CE-5DEE-4E2C-9018-72EA085BF5D8}" dt="2023-09-19T05:12:33.103" v="9233" actId="20577"/>
          <ac:graphicFrameMkLst>
            <pc:docMk/>
            <pc:sldMk cId="3545605175" sldId="306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2:02:08.501" v="11895" actId="478"/>
          <ac:picMkLst>
            <pc:docMk/>
            <pc:sldMk cId="3545605175" sldId="306"/>
            <ac:picMk id="3" creationId="{00C5C395-CD5F-23C4-B0CC-E9032850B8F6}"/>
          </ac:picMkLst>
        </pc:picChg>
        <pc:picChg chg="add mod">
          <ac:chgData name="황신엽" userId="cabf1635-5c28-4baa-9fa6-33978eeacf4c" providerId="ADAL" clId="{8156B4CE-5DEE-4E2C-9018-72EA085BF5D8}" dt="2023-09-22T02:02:12.099" v="11896" actId="14100"/>
          <ac:picMkLst>
            <pc:docMk/>
            <pc:sldMk cId="3545605175" sldId="306"/>
            <ac:picMk id="4" creationId="{7369A974-D5CC-2ACC-DA6A-19E302ED4A38}"/>
          </ac:picMkLst>
        </pc:picChg>
        <pc:picChg chg="add del mod">
          <ac:chgData name="황신엽" userId="cabf1635-5c28-4baa-9fa6-33978eeacf4c" providerId="ADAL" clId="{8156B4CE-5DEE-4E2C-9018-72EA085BF5D8}" dt="2023-09-19T05:24:06.846" v="9243" actId="478"/>
          <ac:picMkLst>
            <pc:docMk/>
            <pc:sldMk cId="3545605175" sldId="306"/>
            <ac:picMk id="4" creationId="{8158ECC8-5A9F-4118-1DFE-FA9269510C09}"/>
          </ac:picMkLst>
        </pc:picChg>
        <pc:picChg chg="del">
          <ac:chgData name="황신엽" userId="cabf1635-5c28-4baa-9fa6-33978eeacf4c" providerId="ADAL" clId="{8156B4CE-5DEE-4E2C-9018-72EA085BF5D8}" dt="2023-09-19T05:17:40.218" v="9234" actId="478"/>
          <ac:picMkLst>
            <pc:docMk/>
            <pc:sldMk cId="3545605175" sldId="306"/>
            <ac:picMk id="7" creationId="{4AF69519-722A-064A-ED86-CA4B5633CD8B}"/>
          </ac:picMkLst>
        </pc:picChg>
        <pc:picChg chg="add mod">
          <ac:chgData name="황신엽" userId="cabf1635-5c28-4baa-9fa6-33978eeacf4c" providerId="ADAL" clId="{8156B4CE-5DEE-4E2C-9018-72EA085BF5D8}" dt="2023-09-22T02:54:50.776" v="11914" actId="14100"/>
          <ac:picMkLst>
            <pc:docMk/>
            <pc:sldMk cId="3545605175" sldId="306"/>
            <ac:picMk id="7" creationId="{8891543B-F817-882D-3F53-173F2CBCB82E}"/>
          </ac:picMkLst>
        </pc:picChg>
        <pc:picChg chg="add del mod">
          <ac:chgData name="황신엽" userId="cabf1635-5c28-4baa-9fa6-33978eeacf4c" providerId="ADAL" clId="{8156B4CE-5DEE-4E2C-9018-72EA085BF5D8}" dt="2023-09-19T05:20:08.079" v="9240" actId="478"/>
          <ac:picMkLst>
            <pc:docMk/>
            <pc:sldMk cId="3545605175" sldId="306"/>
            <ac:picMk id="8" creationId="{EFED450C-E1E8-A207-8F89-92F4C86F4CCC}"/>
          </ac:picMkLst>
        </pc:picChg>
        <pc:picChg chg="del">
          <ac:chgData name="황신엽" userId="cabf1635-5c28-4baa-9fa6-33978eeacf4c" providerId="ADAL" clId="{8156B4CE-5DEE-4E2C-9018-72EA085BF5D8}" dt="2023-09-18T02:22:33.165" v="8535" actId="478"/>
          <ac:picMkLst>
            <pc:docMk/>
            <pc:sldMk cId="3545605175" sldId="306"/>
            <ac:picMk id="9" creationId="{378B8719-FFBE-011B-BB79-D8B901921AD3}"/>
          </ac:picMkLst>
        </pc:picChg>
        <pc:picChg chg="add mod">
          <ac:chgData name="황신엽" userId="cabf1635-5c28-4baa-9fa6-33978eeacf4c" providerId="ADAL" clId="{8156B4CE-5DEE-4E2C-9018-72EA085BF5D8}" dt="2023-09-19T05:20:17.455" v="9242" actId="14100"/>
          <ac:picMkLst>
            <pc:docMk/>
            <pc:sldMk cId="3545605175" sldId="306"/>
            <ac:picMk id="9" creationId="{DA8F7005-294C-5DD2-61A4-89D755452F3F}"/>
          </ac:picMkLst>
        </pc:picChg>
        <pc:picChg chg="add del mod">
          <ac:chgData name="황신엽" userId="cabf1635-5c28-4baa-9fa6-33978eeacf4c" providerId="ADAL" clId="{8156B4CE-5DEE-4E2C-9018-72EA085BF5D8}" dt="2023-09-22T02:53:20.768" v="11909" actId="478"/>
          <ac:picMkLst>
            <pc:docMk/>
            <pc:sldMk cId="3545605175" sldId="306"/>
            <ac:picMk id="15" creationId="{7686E8B9-A27F-0DDA-CABF-79A3C9D61F00}"/>
          </ac:picMkLst>
        </pc:picChg>
        <pc:picChg chg="del">
          <ac:chgData name="황신엽" userId="cabf1635-5c28-4baa-9fa6-33978eeacf4c" providerId="ADAL" clId="{8156B4CE-5DEE-4E2C-9018-72EA085BF5D8}" dt="2023-09-18T02:22:51.329" v="8540" actId="478"/>
          <ac:picMkLst>
            <pc:docMk/>
            <pc:sldMk cId="3545605175" sldId="306"/>
            <ac:picMk id="20" creationId="{98DC4194-BF0A-55DF-7940-2F4FDF37B246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5:09.922" v="15522" actId="47"/>
        <pc:sldMkLst>
          <pc:docMk/>
          <pc:sldMk cId="602260867" sldId="307"/>
        </pc:sldMkLst>
        <pc:spChg chg="add mod">
          <ac:chgData name="황신엽" userId="cabf1635-5c28-4baa-9fa6-33978eeacf4c" providerId="ADAL" clId="{8156B4CE-5DEE-4E2C-9018-72EA085BF5D8}" dt="2023-09-22T07:08:26.875" v="13027" actId="20577"/>
          <ac:spMkLst>
            <pc:docMk/>
            <pc:sldMk cId="602260867" sldId="307"/>
            <ac:spMk id="2" creationId="{40CD31A1-8262-1C74-987E-0336A34FC445}"/>
          </ac:spMkLst>
        </pc:spChg>
        <pc:spChg chg="del">
          <ac:chgData name="황신엽" userId="cabf1635-5c28-4baa-9fa6-33978eeacf4c" providerId="ADAL" clId="{8156B4CE-5DEE-4E2C-9018-72EA085BF5D8}" dt="2023-09-20T01:42:07.010" v="9644" actId="478"/>
          <ac:spMkLst>
            <pc:docMk/>
            <pc:sldMk cId="602260867" sldId="307"/>
            <ac:spMk id="6" creationId="{0F41741B-FDB5-4AA0-841F-9EFFCD35B012}"/>
          </ac:spMkLst>
        </pc:spChg>
        <pc:spChg chg="del">
          <ac:chgData name="황신엽" userId="cabf1635-5c28-4baa-9fa6-33978eeacf4c" providerId="ADAL" clId="{8156B4CE-5DEE-4E2C-9018-72EA085BF5D8}" dt="2023-09-20T01:41:57.497" v="9640" actId="478"/>
          <ac:spMkLst>
            <pc:docMk/>
            <pc:sldMk cId="602260867" sldId="307"/>
            <ac:spMk id="11" creationId="{52D0115D-9430-A60A-E7EC-2581585DA99A}"/>
          </ac:spMkLst>
        </pc:spChg>
        <pc:spChg chg="del">
          <ac:chgData name="황신엽" userId="cabf1635-5c28-4baa-9fa6-33978eeacf4c" providerId="ADAL" clId="{8156B4CE-5DEE-4E2C-9018-72EA085BF5D8}" dt="2023-09-20T01:42:06.087" v="9643" actId="478"/>
          <ac:spMkLst>
            <pc:docMk/>
            <pc:sldMk cId="602260867" sldId="307"/>
            <ac:spMk id="12" creationId="{233795B5-D064-2C4A-88BF-ADF32DE067C5}"/>
          </ac:spMkLst>
        </pc:spChg>
        <pc:spChg chg="add del">
          <ac:chgData name="황신엽" userId="cabf1635-5c28-4baa-9fa6-33978eeacf4c" providerId="ADAL" clId="{8156B4CE-5DEE-4E2C-9018-72EA085BF5D8}" dt="2023-09-20T01:42:04.784" v="9642" actId="478"/>
          <ac:spMkLst>
            <pc:docMk/>
            <pc:sldMk cId="602260867" sldId="307"/>
            <ac:spMk id="13" creationId="{32D9E0F1-863E-258E-D546-EC9A35582FE9}"/>
          </ac:spMkLst>
        </pc:spChg>
        <pc:spChg chg="add del">
          <ac:chgData name="황신엽" userId="cabf1635-5c28-4baa-9fa6-33978eeacf4c" providerId="ADAL" clId="{8156B4CE-5DEE-4E2C-9018-72EA085BF5D8}" dt="2023-09-20T01:42:08.360" v="9645" actId="478"/>
          <ac:spMkLst>
            <pc:docMk/>
            <pc:sldMk cId="602260867" sldId="307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0T01:40:55.422" v="9626"/>
          <ac:spMkLst>
            <pc:docMk/>
            <pc:sldMk cId="602260867" sldId="307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0T01:45:38.029" v="9866" actId="20577"/>
          <ac:graphicFrameMkLst>
            <pc:docMk/>
            <pc:sldMk cId="602260867" sldId="307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0T01:44:18" v="9713"/>
          <ac:picMkLst>
            <pc:docMk/>
            <pc:sldMk cId="602260867" sldId="307"/>
            <ac:picMk id="2" creationId="{A712B446-7F50-B59D-76E3-2FA19E59124A}"/>
          </ac:picMkLst>
        </pc:picChg>
        <pc:picChg chg="del">
          <ac:chgData name="황신엽" userId="cabf1635-5c28-4baa-9fa6-33978eeacf4c" providerId="ADAL" clId="{8156B4CE-5DEE-4E2C-9018-72EA085BF5D8}" dt="2023-09-20T01:40:59.336" v="9628" actId="478"/>
          <ac:picMkLst>
            <pc:docMk/>
            <pc:sldMk cId="602260867" sldId="307"/>
            <ac:picMk id="3" creationId="{E0497E49-1243-BD00-036C-0FD1146CAE0E}"/>
          </ac:picMkLst>
        </pc:picChg>
        <pc:picChg chg="del">
          <ac:chgData name="황신엽" userId="cabf1635-5c28-4baa-9fa6-33978eeacf4c" providerId="ADAL" clId="{8156B4CE-5DEE-4E2C-9018-72EA085BF5D8}" dt="2023-09-20T01:42:19.259" v="9649" actId="478"/>
          <ac:picMkLst>
            <pc:docMk/>
            <pc:sldMk cId="602260867" sldId="307"/>
            <ac:picMk id="4" creationId="{784ACA16-DB3C-F182-0588-FDFFE3D9FDE4}"/>
          </ac:picMkLst>
        </pc:picChg>
        <pc:picChg chg="del">
          <ac:chgData name="황신엽" userId="cabf1635-5c28-4baa-9fa6-33978eeacf4c" providerId="ADAL" clId="{8156B4CE-5DEE-4E2C-9018-72EA085BF5D8}" dt="2023-09-20T01:40:58.644" v="9627" actId="478"/>
          <ac:picMkLst>
            <pc:docMk/>
            <pc:sldMk cId="602260867" sldId="307"/>
            <ac:picMk id="7" creationId="{89607925-853C-5A65-9C15-624BEFC50654}"/>
          </ac:picMkLst>
        </pc:picChg>
        <pc:picChg chg="add mod">
          <ac:chgData name="황신엽" userId="cabf1635-5c28-4baa-9fa6-33978eeacf4c" providerId="ADAL" clId="{8156B4CE-5DEE-4E2C-9018-72EA085BF5D8}" dt="2023-09-20T01:46:48.717" v="9975" actId="1038"/>
          <ac:picMkLst>
            <pc:docMk/>
            <pc:sldMk cId="602260867" sldId="307"/>
            <ac:picMk id="1026" creationId="{1B8E45D7-86AD-4636-8E7A-181C5D584418}"/>
          </ac:picMkLst>
        </pc:picChg>
        <pc:picChg chg="add mod">
          <ac:chgData name="황신엽" userId="cabf1635-5c28-4baa-9fa6-33978eeacf4c" providerId="ADAL" clId="{8156B4CE-5DEE-4E2C-9018-72EA085BF5D8}" dt="2023-09-20T01:46:55.686" v="9976" actId="1076"/>
          <ac:picMkLst>
            <pc:docMk/>
            <pc:sldMk cId="602260867" sldId="307"/>
            <ac:picMk id="1028" creationId="{5DCE4C64-4F9B-A7C0-4DDF-12A6D69E1C98}"/>
          </ac:picMkLst>
        </pc:picChg>
        <pc:picChg chg="add del mod">
          <ac:chgData name="황신엽" userId="cabf1635-5c28-4baa-9fa6-33978eeacf4c" providerId="ADAL" clId="{8156B4CE-5DEE-4E2C-9018-72EA085BF5D8}" dt="2023-09-20T01:44:22.364" v="9720"/>
          <ac:picMkLst>
            <pc:docMk/>
            <pc:sldMk cId="602260867" sldId="307"/>
            <ac:picMk id="1030" creationId="{BAC04C4F-9528-8F65-B54D-FD22B72B46BF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4T18:25:13.651" v="15524" actId="47"/>
        <pc:sldMkLst>
          <pc:docMk/>
          <pc:sldMk cId="3635773658" sldId="308"/>
        </pc:sldMkLst>
        <pc:graphicFrameChg chg="mod modGraphic">
          <ac:chgData name="황신엽" userId="cabf1635-5c28-4baa-9fa6-33978eeacf4c" providerId="ADAL" clId="{8156B4CE-5DEE-4E2C-9018-72EA085BF5D8}" dt="2023-09-22T07:30:59.703" v="13402" actId="14100"/>
          <ac:graphicFrameMkLst>
            <pc:docMk/>
            <pc:sldMk cId="3635773658" sldId="308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20T02:18:30.203" v="9988" actId="478"/>
          <ac:picMkLst>
            <pc:docMk/>
            <pc:sldMk cId="3635773658" sldId="308"/>
            <ac:picMk id="1026" creationId="{1B8E45D7-86AD-4636-8E7A-181C5D584418}"/>
          </ac:picMkLst>
        </pc:picChg>
        <pc:picChg chg="del">
          <ac:chgData name="황신엽" userId="cabf1635-5c28-4baa-9fa6-33978eeacf4c" providerId="ADAL" clId="{8156B4CE-5DEE-4E2C-9018-72EA085BF5D8}" dt="2023-09-20T02:18:30.818" v="9989" actId="478"/>
          <ac:picMkLst>
            <pc:docMk/>
            <pc:sldMk cId="3635773658" sldId="308"/>
            <ac:picMk id="1028" creationId="{5DCE4C64-4F9B-A7C0-4DDF-12A6D69E1C98}"/>
          </ac:picMkLst>
        </pc:picChg>
        <pc:picChg chg="add mod">
          <ac:chgData name="황신엽" userId="cabf1635-5c28-4baa-9fa6-33978eeacf4c" providerId="ADAL" clId="{8156B4CE-5DEE-4E2C-9018-72EA085BF5D8}" dt="2023-09-22T07:31:04.506" v="13403" actId="14100"/>
          <ac:picMkLst>
            <pc:docMk/>
            <pc:sldMk cId="3635773658" sldId="308"/>
            <ac:picMk id="3074" creationId="{37EEF98F-A498-5152-0EFB-A5FA17EA15BB}"/>
          </ac:picMkLst>
        </pc:picChg>
        <pc:picChg chg="add mod">
          <ac:chgData name="황신엽" userId="cabf1635-5c28-4baa-9fa6-33978eeacf4c" providerId="ADAL" clId="{8156B4CE-5DEE-4E2C-9018-72EA085BF5D8}" dt="2023-09-22T07:31:12.811" v="13405" actId="14100"/>
          <ac:picMkLst>
            <pc:docMk/>
            <pc:sldMk cId="3635773658" sldId="308"/>
            <ac:picMk id="3076" creationId="{3A30F343-A8E1-B7C4-5D3F-384CAB51357E}"/>
          </ac:picMkLst>
        </pc:picChg>
        <pc:cxnChg chg="add del mod">
          <ac:chgData name="황신엽" userId="cabf1635-5c28-4baa-9fa6-33978eeacf4c" providerId="ADAL" clId="{8156B4CE-5DEE-4E2C-9018-72EA085BF5D8}" dt="2023-09-22T07:31:48.598" v="13408" actId="478"/>
          <ac:cxnSpMkLst>
            <pc:docMk/>
            <pc:sldMk cId="3635773658" sldId="308"/>
            <ac:cxnSpMk id="3" creationId="{78A79560-2C76-7AC8-50DD-5A98ECF40803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5T01:15:23.676" v="16057" actId="47"/>
        <pc:sldMkLst>
          <pc:docMk/>
          <pc:sldMk cId="3848653499" sldId="309"/>
        </pc:sldMkLst>
        <pc:spChg chg="add del mod">
          <ac:chgData name="황신엽" userId="cabf1635-5c28-4baa-9fa6-33978eeacf4c" providerId="ADAL" clId="{8156B4CE-5DEE-4E2C-9018-72EA085BF5D8}" dt="2023-09-22T05:46:52.109" v="12100" actId="478"/>
          <ac:spMkLst>
            <pc:docMk/>
            <pc:sldMk cId="3848653499" sldId="309"/>
            <ac:spMk id="2" creationId="{93C9BE56-A924-550A-3B12-4705BC00EE7F}"/>
          </ac:spMkLst>
        </pc:spChg>
        <pc:graphicFrameChg chg="add del mod">
          <ac:chgData name="황신엽" userId="cabf1635-5c28-4baa-9fa6-33978eeacf4c" providerId="ADAL" clId="{8156B4CE-5DEE-4E2C-9018-72EA085BF5D8}" dt="2023-09-24T19:12:34.238" v="15566"/>
          <ac:graphicFrameMkLst>
            <pc:docMk/>
            <pc:sldMk cId="3848653499" sldId="309"/>
            <ac:graphicFrameMk id="2" creationId="{9DCD9555-561F-95BB-DDC5-F69FD38D72F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2T08:08:22.924" v="13561" actId="20577"/>
          <ac:graphicFrameMkLst>
            <pc:docMk/>
            <pc:sldMk cId="3848653499" sldId="309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49:43.584" v="12218" actId="478"/>
          <ac:picMkLst>
            <pc:docMk/>
            <pc:sldMk cId="3848653499" sldId="309"/>
            <ac:picMk id="3" creationId="{43834CEE-8113-E180-CECF-EA2B7446D626}"/>
          </ac:picMkLst>
        </pc:picChg>
        <pc:picChg chg="add del mod">
          <ac:chgData name="황신엽" userId="cabf1635-5c28-4baa-9fa6-33978eeacf4c" providerId="ADAL" clId="{8156B4CE-5DEE-4E2C-9018-72EA085BF5D8}" dt="2023-09-22T05:48:54.734" v="12208" actId="478"/>
          <ac:picMkLst>
            <pc:docMk/>
            <pc:sldMk cId="3848653499" sldId="309"/>
            <ac:picMk id="2050" creationId="{385A4E5D-C292-C1CC-6E36-5D8320FBC8C4}"/>
          </ac:picMkLst>
        </pc:picChg>
        <pc:picChg chg="add mod">
          <ac:chgData name="황신엽" userId="cabf1635-5c28-4baa-9fa6-33978eeacf4c" providerId="ADAL" clId="{8156B4CE-5DEE-4E2C-9018-72EA085BF5D8}" dt="2023-09-22T08:07:39.810" v="13423" actId="14100"/>
          <ac:picMkLst>
            <pc:docMk/>
            <pc:sldMk cId="3848653499" sldId="309"/>
            <ac:picMk id="2050" creationId="{F38444E5-D907-D379-C894-C280157AED33}"/>
          </ac:picMkLst>
        </pc:picChg>
        <pc:picChg chg="add del mod">
          <ac:chgData name="황신엽" userId="cabf1635-5c28-4baa-9fa6-33978eeacf4c" providerId="ADAL" clId="{8156B4CE-5DEE-4E2C-9018-72EA085BF5D8}" dt="2023-09-22T08:07:26.851" v="13418" actId="478"/>
          <ac:picMkLst>
            <pc:docMk/>
            <pc:sldMk cId="3848653499" sldId="309"/>
            <ac:picMk id="2052" creationId="{79673837-B590-8E5D-AB2E-7D4AED743B03}"/>
          </ac:picMkLst>
        </pc:picChg>
        <pc:picChg chg="add mod">
          <ac:chgData name="황신엽" userId="cabf1635-5c28-4baa-9fa6-33978eeacf4c" providerId="ADAL" clId="{8156B4CE-5DEE-4E2C-9018-72EA085BF5D8}" dt="2023-09-22T08:07:44.247" v="13424" actId="14100"/>
          <ac:picMkLst>
            <pc:docMk/>
            <pc:sldMk cId="3848653499" sldId="309"/>
            <ac:picMk id="2054" creationId="{832B47D4-A810-A916-89FA-4E37986ACA5D}"/>
          </ac:picMkLst>
        </pc:picChg>
        <pc:picChg chg="del">
          <ac:chgData name="황신엽" userId="cabf1635-5c28-4baa-9fa6-33978eeacf4c" providerId="ADAL" clId="{8156B4CE-5DEE-4E2C-9018-72EA085BF5D8}" dt="2023-09-22T05:05:48.229" v="12050" actId="478"/>
          <ac:picMkLst>
            <pc:docMk/>
            <pc:sldMk cId="3848653499" sldId="309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48.728" v="12051" actId="478"/>
          <ac:picMkLst>
            <pc:docMk/>
            <pc:sldMk cId="3848653499" sldId="309"/>
            <ac:picMk id="3076" creationId="{3A30F343-A8E1-B7C4-5D3F-384CAB51357E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7:08.779" v="15530" actId="47"/>
        <pc:sldMkLst>
          <pc:docMk/>
          <pc:sldMk cId="3511543087" sldId="310"/>
        </pc:sldMkLst>
        <pc:spChg chg="add del mod">
          <ac:chgData name="황신엽" userId="cabf1635-5c28-4baa-9fa6-33978eeacf4c" providerId="ADAL" clId="{8156B4CE-5DEE-4E2C-9018-72EA085BF5D8}" dt="2023-09-22T05:46:54.856" v="12101" actId="478"/>
          <ac:spMkLst>
            <pc:docMk/>
            <pc:sldMk cId="3511543087" sldId="310"/>
            <ac:spMk id="2" creationId="{3C3D383A-094F-9AE2-5EDE-90612EA01929}"/>
          </ac:spMkLst>
        </pc:spChg>
        <pc:graphicFrameChg chg="modGraphic">
          <ac:chgData name="황신엽" userId="cabf1635-5c28-4baa-9fa6-33978eeacf4c" providerId="ADAL" clId="{8156B4CE-5DEE-4E2C-9018-72EA085BF5D8}" dt="2023-09-22T05:55:14.957" v="12873" actId="20577"/>
          <ac:graphicFrameMkLst>
            <pc:docMk/>
            <pc:sldMk cId="3511543087" sldId="310"/>
            <ac:graphicFrameMk id="8" creationId="{EA715320-FAE1-D790-EBFB-9F85E57C0EED}"/>
          </ac:graphicFrameMkLst>
        </pc:graphicFrameChg>
        <pc:picChg chg="add mod">
          <ac:chgData name="황신엽" userId="cabf1635-5c28-4baa-9fa6-33978eeacf4c" providerId="ADAL" clId="{8156B4CE-5DEE-4E2C-9018-72EA085BF5D8}" dt="2023-09-22T05:47:18.586" v="12107" actId="14100"/>
          <ac:picMkLst>
            <pc:docMk/>
            <pc:sldMk cId="3511543087" sldId="310"/>
            <ac:picMk id="1026" creationId="{D606B5A8-0AFB-0F7C-C6EB-060C62386408}"/>
          </ac:picMkLst>
        </pc:picChg>
        <pc:picChg chg="add mod">
          <ac:chgData name="황신엽" userId="cabf1635-5c28-4baa-9fa6-33978eeacf4c" providerId="ADAL" clId="{8156B4CE-5DEE-4E2C-9018-72EA085BF5D8}" dt="2023-09-22T05:47:48.638" v="12113" actId="14100"/>
          <ac:picMkLst>
            <pc:docMk/>
            <pc:sldMk cId="3511543087" sldId="310"/>
            <ac:picMk id="1028" creationId="{5EB9C6F0-D786-DF56-456B-5C2561E2A49C}"/>
          </ac:picMkLst>
        </pc:picChg>
        <pc:picChg chg="del">
          <ac:chgData name="황신엽" userId="cabf1635-5c28-4baa-9fa6-33978eeacf4c" providerId="ADAL" clId="{8156B4CE-5DEE-4E2C-9018-72EA085BF5D8}" dt="2023-09-22T05:05:51.915" v="12052" actId="478"/>
          <ac:picMkLst>
            <pc:docMk/>
            <pc:sldMk cId="3511543087" sldId="310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52.264" v="12053" actId="478"/>
          <ac:picMkLst>
            <pc:docMk/>
            <pc:sldMk cId="3511543087" sldId="310"/>
            <ac:picMk id="3076" creationId="{3A30F343-A8E1-B7C4-5D3F-384CAB51357E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8:45:50.987" v="19954"/>
        <pc:sldMkLst>
          <pc:docMk/>
          <pc:sldMk cId="0" sldId="311"/>
        </pc:sldMkLst>
        <pc:spChg chg="add 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3" creationId="{7A710677-432B-B5D2-7547-43B8CD75124E}"/>
          </ac:spMkLst>
        </pc:spChg>
        <pc:spChg chg="add mod">
          <ac:chgData name="황신엽" userId="cabf1635-5c28-4baa-9fa6-33978eeacf4c" providerId="ADAL" clId="{8156B4CE-5DEE-4E2C-9018-72EA085BF5D8}" dt="2023-09-24T17:55:15.619" v="15478" actId="1076"/>
          <ac:spMkLst>
            <pc:docMk/>
            <pc:sldMk cId="0" sldId="311"/>
            <ac:spMk id="4" creationId="{2932C081-A169-4A66-60C2-50CC9FE1DB01}"/>
          </ac:spMkLst>
        </pc:spChg>
        <pc:spChg chg="add mod">
          <ac:chgData name="황신엽" userId="cabf1635-5c28-4baa-9fa6-33978eeacf4c" providerId="ADAL" clId="{8156B4CE-5DEE-4E2C-9018-72EA085BF5D8}" dt="2023-09-24T17:55:22.923" v="15480" actId="1076"/>
          <ac:spMkLst>
            <pc:docMk/>
            <pc:sldMk cId="0" sldId="311"/>
            <ac:spMk id="5" creationId="{208808C1-4580-806C-8CAD-10FE55DB29BE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10" creationId="{43D68434-8F97-060B-9280-86FB1889CE6F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6" creationId="{B0EC848B-A360-75BF-4F8D-4DAF598D9361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7" creationId="{23753F53-CC08-C5A7-5D3C-988CA0840C77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28" creationId="{6775D140-6973-4D79-92B7-266F5740D515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29" creationId="{50FF8D7E-67DE-AC4D-B106-E9CEB5716C9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2" creationId="{EAAAD40F-F26A-4395-E29E-FDB3D59D0CEB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35" creationId="{B7961349-6F2F-8E31-6E0C-FFE4E9602FF9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36" creationId="{E2D96966-399C-3B85-A297-149221052B0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9" creationId="{14D58C51-76C0-FB6E-C0CE-2E339EFEFB3D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42" creationId="{D401C72F-B32B-5EC2-A27D-9B5FD73C906E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43" creationId="{433A24B9-DC72-F38D-FE43-DC81FBE5E8DF}"/>
          </ac:spMkLst>
        </pc:spChg>
        <pc:spChg chg="mod">
          <ac:chgData name="황신엽" userId="cabf1635-5c28-4baa-9fa6-33978eeacf4c" providerId="ADAL" clId="{8156B4CE-5DEE-4E2C-9018-72EA085BF5D8}" dt="2023-09-25T08:42:08.527" v="19913" actId="14100"/>
          <ac:spMkLst>
            <pc:docMk/>
            <pc:sldMk cId="0" sldId="311"/>
            <ac:spMk id="44" creationId="{1193955F-797C-6D34-A128-BBE46CB538FE}"/>
          </ac:spMkLst>
        </pc:spChg>
        <pc:spChg chg="mod">
          <ac:chgData name="황신엽" userId="cabf1635-5c28-4baa-9fa6-33978eeacf4c" providerId="ADAL" clId="{8156B4CE-5DEE-4E2C-9018-72EA085BF5D8}" dt="2023-09-25T08:42:11.239" v="19914" actId="14100"/>
          <ac:spMkLst>
            <pc:docMk/>
            <pc:sldMk cId="0" sldId="311"/>
            <ac:spMk id="46" creationId="{935C8276-4CE7-A2B4-EBA5-C0A393CF6C49}"/>
          </ac:spMkLst>
        </pc:spChg>
        <pc:spChg chg="mod">
          <ac:chgData name="황신엽" userId="cabf1635-5c28-4baa-9fa6-33978eeacf4c" providerId="ADAL" clId="{8156B4CE-5DEE-4E2C-9018-72EA085BF5D8}" dt="2023-09-25T08:42:13.519" v="19915" actId="14100"/>
          <ac:spMkLst>
            <pc:docMk/>
            <pc:sldMk cId="0" sldId="311"/>
            <ac:spMk id="47" creationId="{289FB113-63F6-8C0A-4F59-3F2716409CBC}"/>
          </ac:spMkLst>
        </pc:spChg>
        <pc:spChg chg="mod">
          <ac:chgData name="황신엽" userId="cabf1635-5c28-4baa-9fa6-33978eeacf4c" providerId="ADAL" clId="{8156B4CE-5DEE-4E2C-9018-72EA085BF5D8}" dt="2023-09-25T08:42:19.979" v="19916" actId="14100"/>
          <ac:spMkLst>
            <pc:docMk/>
            <pc:sldMk cId="0" sldId="311"/>
            <ac:spMk id="48" creationId="{AB69D24B-769A-50E5-8B72-606D76529619}"/>
          </ac:spMkLst>
        </pc:spChg>
        <pc:spChg chg="mod">
          <ac:chgData name="황신엽" userId="cabf1635-5c28-4baa-9fa6-33978eeacf4c" providerId="ADAL" clId="{8156B4CE-5DEE-4E2C-9018-72EA085BF5D8}" dt="2023-09-25T08:42:23.681" v="19917" actId="14100"/>
          <ac:spMkLst>
            <pc:docMk/>
            <pc:sldMk cId="0" sldId="311"/>
            <ac:spMk id="53" creationId="{43F14EDD-F66C-1675-5D32-DE910454B492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77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4T17:53:22.035" v="15343" actId="478"/>
          <ac:graphicFrameMkLst>
            <pc:docMk/>
            <pc:sldMk cId="0" sldId="311"/>
            <ac:graphicFrameMk id="2" creationId="{669A091E-123B-680A-8785-E6CDDA9BFA8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42.139" v="19950"/>
          <ac:graphicFrameMkLst>
            <pc:docMk/>
            <pc:sldMk cId="0" sldId="311"/>
            <ac:graphicFrameMk id="3" creationId="{B1C82CA6-7B60-FFDA-E4E6-47A6B6F8CFD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5.510" v="19943" actId="207"/>
          <ac:graphicFrameMkLst>
            <pc:docMk/>
            <pc:sldMk cId="0" sldId="311"/>
            <ac:graphicFrameMk id="4" creationId="{8391861E-786D-7924-DAA5-85ECD3727E04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5T00:32:13.645" v="15968" actId="242"/>
          <ac:graphicFrameMkLst>
            <pc:docMk/>
            <pc:sldMk cId="0" sldId="311"/>
            <ac:graphicFrameMk id="6" creationId="{CC9E22B2-FF9C-3FF0-0278-06F648B08CB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50.987" v="19954"/>
          <ac:graphicFrameMkLst>
            <pc:docMk/>
            <pc:sldMk cId="0" sldId="311"/>
            <ac:graphicFrameMk id="30" creationId="{BCC3E6CB-4268-741E-6E0B-3EAA05C39A8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7.703" v="19944" actId="207"/>
          <ac:graphicFrameMkLst>
            <pc:docMk/>
            <pc:sldMk cId="0" sldId="311"/>
            <ac:graphicFrameMk id="31" creationId="{F2D54799-9C3A-DE2F-4B70-716D9156D7E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30.763" v="19945" actId="207"/>
          <ac:graphicFrameMkLst>
            <pc:docMk/>
            <pc:sldMk cId="0" sldId="311"/>
            <ac:graphicFrameMk id="38" creationId="{15BCEF89-18D4-67CC-4009-B9E0881E27E9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56:25.839" v="15514" actId="122"/>
          <ac:graphicFrameMkLst>
            <pc:docMk/>
            <pc:sldMk cId="0" sldId="311"/>
            <ac:graphicFrameMk id="780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07:35:54.772" v="13409" actId="47"/>
        <pc:sldMkLst>
          <pc:docMk/>
          <pc:sldMk cId="341588021" sldId="311"/>
        </pc:sldMkLst>
        <pc:spChg chg="add mod">
          <ac:chgData name="황신엽" userId="cabf1635-5c28-4baa-9fa6-33978eeacf4c" providerId="ADAL" clId="{8156B4CE-5DEE-4E2C-9018-72EA085BF5D8}" dt="2023-09-22T05:12:09.682" v="12084" actId="14100"/>
          <ac:spMkLst>
            <pc:docMk/>
            <pc:sldMk cId="341588021" sldId="311"/>
            <ac:spMk id="6" creationId="{120BD31C-890C-B2B7-61E5-F4362EB2EDBC}"/>
          </ac:spMkLst>
        </pc:spChg>
        <pc:spChg chg="add mod">
          <ac:chgData name="황신엽" userId="cabf1635-5c28-4baa-9fa6-33978eeacf4c" providerId="ADAL" clId="{8156B4CE-5DEE-4E2C-9018-72EA085BF5D8}" dt="2023-09-21T07:24:49.318" v="10784" actId="20577"/>
          <ac:spMkLst>
            <pc:docMk/>
            <pc:sldMk cId="341588021" sldId="311"/>
            <ac:spMk id="7" creationId="{4CDAEF05-CAF2-CEDA-B2F1-D0B8D414199E}"/>
          </ac:spMkLst>
        </pc:spChg>
        <pc:spChg chg="mod">
          <ac:chgData name="황신엽" userId="cabf1635-5c28-4baa-9fa6-33978eeacf4c" providerId="ADAL" clId="{8156B4CE-5DEE-4E2C-9018-72EA085BF5D8}" dt="2023-09-20T04:54:31.672" v="10140" actId="20577"/>
          <ac:spMkLst>
            <pc:docMk/>
            <pc:sldMk cId="341588021" sldId="311"/>
            <ac:spMk id="34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1T07:14:02.690" v="10148" actId="478"/>
          <ac:graphicFrameMkLst>
            <pc:docMk/>
            <pc:sldMk cId="341588021" sldId="311"/>
            <ac:graphicFrameMk id="2" creationId="{20A2E84A-9499-DCE2-5499-B40C33412E6E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29:43.319" v="10796" actId="14734"/>
          <ac:graphicFrameMkLst>
            <pc:docMk/>
            <pc:sldMk cId="341588021" sldId="311"/>
            <ac:graphicFrameMk id="3" creationId="{EE8FCAAA-FD2B-CFEE-9D17-74494F3B2661}"/>
          </ac:graphicFrameMkLst>
        </pc:graphicFrameChg>
        <pc:graphicFrameChg chg="add del mod">
          <ac:chgData name="황신엽" userId="cabf1635-5c28-4baa-9fa6-33978eeacf4c" providerId="ADAL" clId="{8156B4CE-5DEE-4E2C-9018-72EA085BF5D8}" dt="2023-09-21T07:22:33.980" v="10695" actId="478"/>
          <ac:graphicFrameMkLst>
            <pc:docMk/>
            <pc:sldMk cId="341588021" sldId="311"/>
            <ac:graphicFrameMk id="4" creationId="{C45A175C-ABCB-590E-7FA5-8FD918D3C945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30:03.284" v="10836" actId="20577"/>
          <ac:graphicFrameMkLst>
            <pc:docMk/>
            <pc:sldMk cId="341588021" sldId="311"/>
            <ac:graphicFrameMk id="8" creationId="{98520A08-F871-09D3-5F08-CE650A6BA7B5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6:12:45.491" v="18696" actId="47"/>
        <pc:sldMkLst>
          <pc:docMk/>
          <pc:sldMk cId="0" sldId="312"/>
        </pc:sldMkLst>
        <pc:graphicFrameChg chg="modGraphic">
          <ac:chgData name="황신엽" userId="cabf1635-5c28-4baa-9fa6-33978eeacf4c" providerId="ADAL" clId="{8156B4CE-5DEE-4E2C-9018-72EA085BF5D8}" dt="2023-09-25T00:39:10.404" v="15969" actId="2711"/>
          <ac:graphicFrameMkLst>
            <pc:docMk/>
            <pc:sldMk cId="0" sldId="312"/>
            <ac:graphicFrameMk id="769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11:27:02.949" v="13567"/>
        <pc:sldMkLst>
          <pc:docMk/>
          <pc:sldMk cId="349883528" sldId="312"/>
        </pc:sldMkLst>
        <pc:spChg chg="add mod">
          <ac:chgData name="황신엽" userId="cabf1635-5c28-4baa-9fa6-33978eeacf4c" providerId="ADAL" clId="{8156B4CE-5DEE-4E2C-9018-72EA085BF5D8}" dt="2023-09-21T10:30:40.431" v="11254" actId="1076"/>
          <ac:spMkLst>
            <pc:docMk/>
            <pc:sldMk cId="349883528" sldId="312"/>
            <ac:spMk id="2" creationId="{F66A4788-60AE-312F-FB72-3C756591886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3" creationId="{70674FBE-C930-3A56-4FB8-2BEA1E200E1D}"/>
          </ac:spMkLst>
        </pc:spChg>
        <pc:spChg chg="add del mod">
          <ac:chgData name="황신엽" userId="cabf1635-5c28-4baa-9fa6-33978eeacf4c" providerId="ADAL" clId="{8156B4CE-5DEE-4E2C-9018-72EA085BF5D8}" dt="2023-09-21T08:44:21.398" v="10884" actId="478"/>
          <ac:spMkLst>
            <pc:docMk/>
            <pc:sldMk cId="349883528" sldId="312"/>
            <ac:spMk id="4" creationId="{810F563D-0D61-B2DC-B917-011EBA08E204}"/>
          </ac:spMkLst>
        </pc:spChg>
        <pc:spChg chg="add mod">
          <ac:chgData name="황신엽" userId="cabf1635-5c28-4baa-9fa6-33978eeacf4c" providerId="ADAL" clId="{8156B4CE-5DEE-4E2C-9018-72EA085BF5D8}" dt="2023-09-22T07:10:04.432" v="13081" actId="20577"/>
          <ac:spMkLst>
            <pc:docMk/>
            <pc:sldMk cId="349883528" sldId="312"/>
            <ac:spMk id="4" creationId="{8D6ABC5B-E6C9-A8F4-FDFE-5DF1D1D44312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6" creationId="{74127EF3-B58A-A604-E3EB-790BBB7EBCD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7" creationId="{1A8A314A-DEB6-A149-5137-FC6BBF538DE5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8" creationId="{C2584D2C-29B6-4EC4-4FEF-50DFB56F9F37}"/>
          </ac:spMkLst>
        </pc:spChg>
        <pc:spChg chg="add mod ord">
          <ac:chgData name="황신엽" userId="cabf1635-5c28-4baa-9fa6-33978eeacf4c" providerId="ADAL" clId="{8156B4CE-5DEE-4E2C-9018-72EA085BF5D8}" dt="2023-09-21T10:32:41.218" v="11303" actId="166"/>
          <ac:spMkLst>
            <pc:docMk/>
            <pc:sldMk cId="349883528" sldId="312"/>
            <ac:spMk id="9" creationId="{CDD7C7DF-409C-DC48-AD20-09250BA339A2}"/>
          </ac:spMkLst>
        </pc:spChg>
        <pc:spChg chg="add mod">
          <ac:chgData name="황신엽" userId="cabf1635-5c28-4baa-9fa6-33978eeacf4c" providerId="ADAL" clId="{8156B4CE-5DEE-4E2C-9018-72EA085BF5D8}" dt="2023-09-21T10:47:34.325" v="11488" actId="20577"/>
          <ac:spMkLst>
            <pc:docMk/>
            <pc:sldMk cId="349883528" sldId="312"/>
            <ac:spMk id="10" creationId="{48DE43B9-3913-12EB-E1D4-89554BCC566E}"/>
          </ac:spMkLst>
        </pc:spChg>
        <pc:spChg chg="add del mod">
          <ac:chgData name="황신엽" userId="cabf1635-5c28-4baa-9fa6-33978eeacf4c" providerId="ADAL" clId="{8156B4CE-5DEE-4E2C-9018-72EA085BF5D8}" dt="2023-09-21T10:47:37.505" v="11489" actId="478"/>
          <ac:spMkLst>
            <pc:docMk/>
            <pc:sldMk cId="349883528" sldId="312"/>
            <ac:spMk id="11" creationId="{D5D637F1-F244-42FA-0BE4-75B42AAD65B8}"/>
          </ac:spMkLst>
        </pc:spChg>
        <pc:spChg chg="add del mod">
          <ac:chgData name="황신엽" userId="cabf1635-5c28-4baa-9fa6-33978eeacf4c" providerId="ADAL" clId="{8156B4CE-5DEE-4E2C-9018-72EA085BF5D8}" dt="2023-09-21T10:49:30.938" v="11492" actId="478"/>
          <ac:spMkLst>
            <pc:docMk/>
            <pc:sldMk cId="349883528" sldId="312"/>
            <ac:spMk id="12" creationId="{EB70CC92-614D-40EF-50DD-DD76CAF4EBC3}"/>
          </ac:spMkLst>
        </pc:spChg>
        <pc:spChg chg="add mod">
          <ac:chgData name="황신엽" userId="cabf1635-5c28-4baa-9fa6-33978eeacf4c" providerId="ADAL" clId="{8156B4CE-5DEE-4E2C-9018-72EA085BF5D8}" dt="2023-09-21T10:31:28.038" v="11280" actId="207"/>
          <ac:spMkLst>
            <pc:docMk/>
            <pc:sldMk cId="349883528" sldId="312"/>
            <ac:spMk id="13" creationId="{A33F5F2C-2957-4889-C5BE-ABEF09DA16CB}"/>
          </ac:spMkLst>
        </pc:spChg>
        <pc:spChg chg="add mod">
          <ac:chgData name="황신엽" userId="cabf1635-5c28-4baa-9fa6-33978eeacf4c" providerId="ADAL" clId="{8156B4CE-5DEE-4E2C-9018-72EA085BF5D8}" dt="2023-09-21T10:33:31.669" v="11311" actId="20577"/>
          <ac:spMkLst>
            <pc:docMk/>
            <pc:sldMk cId="349883528" sldId="312"/>
            <ac:spMk id="14" creationId="{36855506-ADD0-536F-32E7-884C083459E3}"/>
          </ac:spMkLst>
        </pc:spChg>
        <pc:spChg chg="add mod">
          <ac:chgData name="황신엽" userId="cabf1635-5c28-4baa-9fa6-33978eeacf4c" providerId="ADAL" clId="{8156B4CE-5DEE-4E2C-9018-72EA085BF5D8}" dt="2023-09-21T10:32:33.926" v="11302" actId="1076"/>
          <ac:spMkLst>
            <pc:docMk/>
            <pc:sldMk cId="349883528" sldId="312"/>
            <ac:spMk id="15" creationId="{E339F9B6-F3D0-C0F3-BECD-6171252471A8}"/>
          </ac:spMkLst>
        </pc:spChg>
        <pc:spChg chg="add mod">
          <ac:chgData name="황신엽" userId="cabf1635-5c28-4baa-9fa6-33978eeacf4c" providerId="ADAL" clId="{8156B4CE-5DEE-4E2C-9018-72EA085BF5D8}" dt="2023-09-21T10:41:22.563" v="11336" actId="20577"/>
          <ac:spMkLst>
            <pc:docMk/>
            <pc:sldMk cId="349883528" sldId="312"/>
            <ac:spMk id="16" creationId="{7126B3F5-5B8E-F2EC-6037-B05AE5BC12F8}"/>
          </ac:spMkLst>
        </pc:spChg>
        <pc:spChg chg="add mod">
          <ac:chgData name="황신엽" userId="cabf1635-5c28-4baa-9fa6-33978eeacf4c" providerId="ADAL" clId="{8156B4CE-5DEE-4E2C-9018-72EA085BF5D8}" dt="2023-09-21T10:49:50.823" v="11496" actId="208"/>
          <ac:spMkLst>
            <pc:docMk/>
            <pc:sldMk cId="349883528" sldId="312"/>
            <ac:spMk id="19" creationId="{B06BC9D8-783A-4F0C-61D3-6922FF06F33D}"/>
          </ac:spMkLst>
        </pc:spChg>
        <pc:picChg chg="add mod">
          <ac:chgData name="황신엽" userId="cabf1635-5c28-4baa-9fa6-33978eeacf4c" providerId="ADAL" clId="{8156B4CE-5DEE-4E2C-9018-72EA085BF5D8}" dt="2023-09-21T10:49:33.151" v="11493" actId="1076"/>
          <ac:picMkLst>
            <pc:docMk/>
            <pc:sldMk cId="349883528" sldId="312"/>
            <ac:picMk id="18" creationId="{BEA22C41-18D0-2D21-F6B2-F1CA6ECD4A0A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6:12:42.258" v="18692" actId="47"/>
        <pc:sldMkLst>
          <pc:docMk/>
          <pc:sldMk cId="3884063490" sldId="313"/>
        </pc:sldMkLst>
        <pc:spChg chg="add mod ord">
          <ac:chgData name="황신엽" userId="cabf1635-5c28-4baa-9fa6-33978eeacf4c" providerId="ADAL" clId="{8156B4CE-5DEE-4E2C-9018-72EA085BF5D8}" dt="2023-09-24T17:50:35.268" v="15326" actId="207"/>
          <ac:spMkLst>
            <pc:docMk/>
            <pc:sldMk cId="3884063490" sldId="313"/>
            <ac:spMk id="2" creationId="{E436704C-E969-975E-1FC1-859EB3766126}"/>
          </ac:spMkLst>
        </pc:spChg>
        <pc:spChg chg="add mod">
          <ac:chgData name="황신엽" userId="cabf1635-5c28-4baa-9fa6-33978eeacf4c" providerId="ADAL" clId="{8156B4CE-5DEE-4E2C-9018-72EA085BF5D8}" dt="2023-09-24T17:50:39.602" v="15327" actId="208"/>
          <ac:spMkLst>
            <pc:docMk/>
            <pc:sldMk cId="3884063490" sldId="313"/>
            <ac:spMk id="3" creationId="{9844F8AA-4A22-E5E7-82EB-05AD13A8F26B}"/>
          </ac:spMkLst>
        </pc:spChg>
        <pc:spChg chg="add mod">
          <ac:chgData name="황신엽" userId="cabf1635-5c28-4baa-9fa6-33978eeacf4c" providerId="ADAL" clId="{8156B4CE-5DEE-4E2C-9018-72EA085BF5D8}" dt="2023-09-24T17:50:27.692" v="15325" actId="2710"/>
          <ac:spMkLst>
            <pc:docMk/>
            <pc:sldMk cId="3884063490" sldId="313"/>
            <ac:spMk id="4" creationId="{4509FA53-C70E-30F9-46CE-7610D76BA410}"/>
          </ac:spMkLst>
        </pc:spChg>
        <pc:spChg chg="add mod">
          <ac:chgData name="황신엽" userId="cabf1635-5c28-4baa-9fa6-33978eeacf4c" providerId="ADAL" clId="{8156B4CE-5DEE-4E2C-9018-72EA085BF5D8}" dt="2023-09-25T04:58:06.387" v="17240" actId="1076"/>
          <ac:spMkLst>
            <pc:docMk/>
            <pc:sldMk cId="3884063490" sldId="313"/>
            <ac:spMk id="6" creationId="{AB6CFD96-4BC3-9C72-5D21-4E20D14F9340}"/>
          </ac:spMkLst>
        </pc:spChg>
        <pc:spChg chg="add mod">
          <ac:chgData name="황신엽" userId="cabf1635-5c28-4baa-9fa6-33978eeacf4c" providerId="ADAL" clId="{8156B4CE-5DEE-4E2C-9018-72EA085BF5D8}" dt="2023-09-25T00:11:09.552" v="15648" actId="20577"/>
          <ac:spMkLst>
            <pc:docMk/>
            <pc:sldMk cId="3884063490" sldId="313"/>
            <ac:spMk id="8" creationId="{4149D83D-0905-0445-2C5B-AD8A66BA4755}"/>
          </ac:spMkLst>
        </pc:spChg>
        <pc:spChg chg="add mod">
          <ac:chgData name="황신엽" userId="cabf1635-5c28-4baa-9fa6-33978eeacf4c" providerId="ADAL" clId="{8156B4CE-5DEE-4E2C-9018-72EA085BF5D8}" dt="2023-09-25T04:30:38.575" v="17195" actId="208"/>
          <ac:spMkLst>
            <pc:docMk/>
            <pc:sldMk cId="3884063490" sldId="313"/>
            <ac:spMk id="9" creationId="{2BA5F0FC-EDF7-BBEF-D13C-1A322EA15225}"/>
          </ac:spMkLst>
        </pc:spChg>
        <pc:spChg chg="add mod">
          <ac:chgData name="황신엽" userId="cabf1635-5c28-4baa-9fa6-33978eeacf4c" providerId="ADAL" clId="{8156B4CE-5DEE-4E2C-9018-72EA085BF5D8}" dt="2023-09-25T00:19:37.604" v="15736" actId="313"/>
          <ac:spMkLst>
            <pc:docMk/>
            <pc:sldMk cId="3884063490" sldId="313"/>
            <ac:spMk id="12" creationId="{7F722760-AA0E-79D6-C058-5CAE2D830C32}"/>
          </ac:spMkLst>
        </pc:spChg>
        <pc:spChg chg="add mod">
          <ac:chgData name="황신엽" userId="cabf1635-5c28-4baa-9fa6-33978eeacf4c" providerId="ADAL" clId="{8156B4CE-5DEE-4E2C-9018-72EA085BF5D8}" dt="2023-09-25T04:30:42.777" v="17197" actId="207"/>
          <ac:spMkLst>
            <pc:docMk/>
            <pc:sldMk cId="3884063490" sldId="313"/>
            <ac:spMk id="13" creationId="{7BE012DC-1844-0EF7-D9FC-630F5C368107}"/>
          </ac:spMkLst>
        </pc:spChg>
        <pc:spChg chg="add del mod">
          <ac:chgData name="황신엽" userId="cabf1635-5c28-4baa-9fa6-33978eeacf4c" providerId="ADAL" clId="{8156B4CE-5DEE-4E2C-9018-72EA085BF5D8}" dt="2023-09-25T00:21:02.735" v="15747" actId="478"/>
          <ac:spMkLst>
            <pc:docMk/>
            <pc:sldMk cId="3884063490" sldId="313"/>
            <ac:spMk id="15" creationId="{84B106AD-5E7B-E638-B315-54C6C71E25A0}"/>
          </ac:spMkLst>
        </pc:spChg>
        <pc:spChg chg="add del">
          <ac:chgData name="황신엽" userId="cabf1635-5c28-4baa-9fa6-33978eeacf4c" providerId="ADAL" clId="{8156B4CE-5DEE-4E2C-9018-72EA085BF5D8}" dt="2023-09-25T05:01:04.821" v="17256" actId="478"/>
          <ac:spMkLst>
            <pc:docMk/>
            <pc:sldMk cId="3884063490" sldId="313"/>
            <ac:spMk id="20" creationId="{C13FA125-6AC4-2AED-F31C-8B32ADCCCE04}"/>
          </ac:spMkLst>
        </pc:spChg>
        <pc:spChg chg="add mod">
          <ac:chgData name="황신엽" userId="cabf1635-5c28-4baa-9fa6-33978eeacf4c" providerId="ADAL" clId="{8156B4CE-5DEE-4E2C-9018-72EA085BF5D8}" dt="2023-09-25T05:12:02.726" v="17309" actId="1076"/>
          <ac:spMkLst>
            <pc:docMk/>
            <pc:sldMk cId="3884063490" sldId="313"/>
            <ac:spMk id="37" creationId="{4AE5C23C-D412-4A8B-35A4-130CA088C8C5}"/>
          </ac:spMkLst>
        </pc:spChg>
        <pc:spChg chg="add mod">
          <ac:chgData name="황신엽" userId="cabf1635-5c28-4baa-9fa6-33978eeacf4c" providerId="ADAL" clId="{8156B4CE-5DEE-4E2C-9018-72EA085BF5D8}" dt="2023-09-25T05:12:08.670" v="17311" actId="122"/>
          <ac:spMkLst>
            <pc:docMk/>
            <pc:sldMk cId="3884063490" sldId="313"/>
            <ac:spMk id="38" creationId="{3E12DCEB-A301-425D-AC3D-4FC7BBBA9D5F}"/>
          </ac:spMkLst>
        </pc:spChg>
        <pc:grpChg chg="add mod">
          <ac:chgData name="황신엽" userId="cabf1635-5c28-4baa-9fa6-33978eeacf4c" providerId="ADAL" clId="{8156B4CE-5DEE-4E2C-9018-72EA085BF5D8}" dt="2023-09-25T00:29:14.243" v="15967" actId="14100"/>
          <ac:grpSpMkLst>
            <pc:docMk/>
            <pc:sldMk cId="3884063490" sldId="313"/>
            <ac:grpSpMk id="7" creationId="{B100FF9D-20DA-B868-F3D7-E1BACD7161DD}"/>
          </ac:grpSpMkLst>
        </pc:grpChg>
        <pc:graphicFrameChg chg="add del mod modGraphic">
          <ac:chgData name="황신엽" userId="cabf1635-5c28-4baa-9fa6-33978eeacf4c" providerId="ADAL" clId="{8156B4CE-5DEE-4E2C-9018-72EA085BF5D8}" dt="2023-09-25T00:23:57.004" v="15805" actId="478"/>
          <ac:graphicFrameMkLst>
            <pc:docMk/>
            <pc:sldMk cId="3884063490" sldId="313"/>
            <ac:graphicFrameMk id="14" creationId="{0604663C-5847-4CCA-A49A-13393B52BF22}"/>
          </ac:graphicFrameMkLst>
        </pc:graphicFrameChg>
        <pc:graphicFrameChg chg="add del mod modGraphic">
          <ac:chgData name="황신엽" userId="cabf1635-5c28-4baa-9fa6-33978eeacf4c" providerId="ADAL" clId="{8156B4CE-5DEE-4E2C-9018-72EA085BF5D8}" dt="2023-09-25T05:03:28.198" v="17263" actId="1032"/>
          <ac:graphicFrameMkLst>
            <pc:docMk/>
            <pc:sldMk cId="3884063490" sldId="313"/>
            <ac:graphicFrameMk id="21" creationId="{A38FC69B-4FEC-EE97-9AA9-ECC2713C909F}"/>
          </ac:graphicFrameMkLst>
        </pc:graphicFrameChg>
        <pc:picChg chg="add del mod">
          <ac:chgData name="황신엽" userId="cabf1635-5c28-4baa-9fa6-33978eeacf4c" providerId="ADAL" clId="{8156B4CE-5DEE-4E2C-9018-72EA085BF5D8}" dt="2023-09-25T04:59:55.319" v="17246" actId="478"/>
          <ac:picMkLst>
            <pc:docMk/>
            <pc:sldMk cId="3884063490" sldId="313"/>
            <ac:picMk id="14" creationId="{D6F5414B-6668-2A99-3FCD-9A0DF9DF9BE1}"/>
          </ac:picMkLst>
        </pc:picChg>
        <pc:cxnChg chg="add">
          <ac:chgData name="황신엽" userId="cabf1635-5c28-4baa-9fa6-33978eeacf4c" providerId="ADAL" clId="{8156B4CE-5DEE-4E2C-9018-72EA085BF5D8}" dt="2023-09-25T00:19:02.941" v="15682" actId="11529"/>
          <ac:cxnSpMkLst>
            <pc:docMk/>
            <pc:sldMk cId="3884063490" sldId="313"/>
            <ac:cxnSpMk id="11" creationId="{310A6D90-E31D-B67E-03F1-5ED815C57CD0}"/>
          </ac:cxnSpMkLst>
        </pc:cxnChg>
        <pc:cxnChg chg="add del">
          <ac:chgData name="황신엽" userId="cabf1635-5c28-4baa-9fa6-33978eeacf4c" providerId="ADAL" clId="{8156B4CE-5DEE-4E2C-9018-72EA085BF5D8}" dt="2023-09-25T05:00:04.308" v="17248" actId="478"/>
          <ac:cxnSpMkLst>
            <pc:docMk/>
            <pc:sldMk cId="3884063490" sldId="313"/>
            <ac:cxnSpMk id="16" creationId="{E5C65626-2FCA-E421-3DDB-D03C6BA41713}"/>
          </ac:cxnSpMkLst>
        </pc:cxnChg>
        <pc:cxnChg chg="add del mod">
          <ac:chgData name="황신엽" userId="cabf1635-5c28-4baa-9fa6-33978eeacf4c" providerId="ADAL" clId="{8156B4CE-5DEE-4E2C-9018-72EA085BF5D8}" dt="2023-09-25T05:02:56.761" v="17258" actId="478"/>
          <ac:cxnSpMkLst>
            <pc:docMk/>
            <pc:sldMk cId="3884063490" sldId="313"/>
            <ac:cxnSpMk id="18" creationId="{F2369EBA-A511-6E1A-3B13-B874AF261E44}"/>
          </ac:cxnSpMkLst>
        </pc:cxnChg>
        <pc:cxnChg chg="add del">
          <ac:chgData name="황신엽" userId="cabf1635-5c28-4baa-9fa6-33978eeacf4c" providerId="ADAL" clId="{8156B4CE-5DEE-4E2C-9018-72EA085BF5D8}" dt="2023-09-25T05:08:16.516" v="17271" actId="478"/>
          <ac:cxnSpMkLst>
            <pc:docMk/>
            <pc:sldMk cId="3884063490" sldId="313"/>
            <ac:cxnSpMk id="23" creationId="{E0E37EAB-402D-31E5-78F7-354898927328}"/>
          </ac:cxnSpMkLst>
        </pc:cxnChg>
        <pc:cxnChg chg="add del">
          <ac:chgData name="황신엽" userId="cabf1635-5c28-4baa-9fa6-33978eeacf4c" providerId="ADAL" clId="{8156B4CE-5DEE-4E2C-9018-72EA085BF5D8}" dt="2023-09-25T05:08:14.791" v="17269" actId="478"/>
          <ac:cxnSpMkLst>
            <pc:docMk/>
            <pc:sldMk cId="3884063490" sldId="313"/>
            <ac:cxnSpMk id="25" creationId="{DB578ACF-ADB3-F219-298B-E71FF914B282}"/>
          </ac:cxnSpMkLst>
        </pc:cxnChg>
        <pc:cxnChg chg="add del mod">
          <ac:chgData name="황신엽" userId="cabf1635-5c28-4baa-9fa6-33978eeacf4c" providerId="ADAL" clId="{8156B4CE-5DEE-4E2C-9018-72EA085BF5D8}" dt="2023-09-25T05:08:15.753" v="17270" actId="478"/>
          <ac:cxnSpMkLst>
            <pc:docMk/>
            <pc:sldMk cId="3884063490" sldId="313"/>
            <ac:cxnSpMk id="27" creationId="{0DEDCC62-D93B-5C04-8C39-7343307486ED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29" creationId="{83F8C955-29CB-95C3-279B-3AB630484B4C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0" creationId="{9AF2E477-981E-6A44-FB66-37DEBBD83C85}"/>
          </ac:cxnSpMkLst>
        </pc:cxnChg>
        <pc:cxnChg chg="add mod">
          <ac:chgData name="황신엽" userId="cabf1635-5c28-4baa-9fa6-33978eeacf4c" providerId="ADAL" clId="{8156B4CE-5DEE-4E2C-9018-72EA085BF5D8}" dt="2023-09-25T05:09:36.482" v="17285" actId="14100"/>
          <ac:cxnSpMkLst>
            <pc:docMk/>
            <pc:sldMk cId="3884063490" sldId="313"/>
            <ac:cxnSpMk id="31" creationId="{676271F4-CD79-AF16-7832-CA10F7EEA9A4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2" creationId="{F775BE29-1894-E65E-3662-F09AD07492D6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3" creationId="{141EA7C1-CEDA-94FB-8722-DE7720075D40}"/>
          </ac:cxnSpMkLst>
        </pc:cxnChg>
        <pc:cxnChg chg="add">
          <ac:chgData name="황신엽" userId="cabf1635-5c28-4baa-9fa6-33978eeacf4c" providerId="ADAL" clId="{8156B4CE-5DEE-4E2C-9018-72EA085BF5D8}" dt="2023-09-25T05:09:17.888" v="17284" actId="11529"/>
          <ac:cxnSpMkLst>
            <pc:docMk/>
            <pc:sldMk cId="3884063490" sldId="313"/>
            <ac:cxnSpMk id="35" creationId="{7CCFFCE5-CAB6-322E-CF60-E8C3E09AB3AE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4T18:25:03.072" v="15521" actId="47"/>
        <pc:sldMkLst>
          <pc:docMk/>
          <pc:sldMk cId="2615379997" sldId="314"/>
        </pc:sldMkLst>
        <pc:spChg chg="add del mod">
          <ac:chgData name="황신엽" userId="cabf1635-5c28-4baa-9fa6-33978eeacf4c" providerId="ADAL" clId="{8156B4CE-5DEE-4E2C-9018-72EA085BF5D8}" dt="2023-09-24T17:57:14.653" v="15517" actId="478"/>
          <ac:spMkLst>
            <pc:docMk/>
            <pc:sldMk cId="2615379997" sldId="314"/>
            <ac:spMk id="2" creationId="{37967ECC-6F22-D6D4-7907-B1E09C7DA916}"/>
          </ac:spMkLst>
        </pc:spChg>
        <pc:spChg chg="add mod">
          <ac:chgData name="황신엽" userId="cabf1635-5c28-4baa-9fa6-33978eeacf4c" providerId="ADAL" clId="{8156B4CE-5DEE-4E2C-9018-72EA085BF5D8}" dt="2023-09-21T10:28:37.188" v="11167"/>
          <ac:spMkLst>
            <pc:docMk/>
            <pc:sldMk cId="2615379997" sldId="314"/>
            <ac:spMk id="3" creationId="{E511560E-2791-F26C-32ED-E06D9C1B78CB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8:40:32.289" v="19887"/>
        <pc:sldMkLst>
          <pc:docMk/>
          <pc:sldMk cId="0" sldId="315"/>
        </pc:sldMkLst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" creationId="{33A94928-F18A-20D0-6B6C-D770F749B588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9" creationId="{1D9C37E2-AE74-F793-6A80-7E4096653285}"/>
          </ac:spMkLst>
        </pc:spChg>
        <pc:spChg chg="mod">
          <ac:chgData name="황신엽" userId="cabf1635-5c28-4baa-9fa6-33978eeacf4c" providerId="ADAL" clId="{8156B4CE-5DEE-4E2C-9018-72EA085BF5D8}" dt="2023-09-25T08:38:54.935" v="19883" actId="14100"/>
          <ac:spMkLst>
            <pc:docMk/>
            <pc:sldMk cId="0" sldId="315"/>
            <ac:spMk id="10" creationId="{0265538C-5A2E-5FB9-418F-7D4909DBC9FE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4" creationId="{C4FE0EDF-9696-0776-7386-F2D57867051A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5" creationId="{61CBE4B2-C1F2-CBDB-B3CE-FDE26CF4CB7C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7" creationId="{CE7008A0-D749-1035-DD5D-323AD39F0CBB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9" creationId="{5351895B-5186-1A7F-B7C7-C9EBCC0A8B93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0" creationId="{C2E3D38F-271D-1464-C381-8A253D0E6AD6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2" creationId="{C3116871-1A77-1379-E437-ED328CD8B9D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3" creationId="{B5761120-9104-4E79-B0E7-865A7C27C0B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7:47:54.674" v="19502" actId="207"/>
          <ac:graphicFrameMkLst>
            <pc:docMk/>
            <pc:sldMk cId="0" sldId="315"/>
            <ac:graphicFrameMk id="781" creationId="{00000000-0000-0000-0000-000000000000}"/>
          </ac:graphicFrameMkLst>
        </pc:graphicFrameChg>
        <pc:picChg chg="del">
          <ac:chgData name="황신엽" userId="cabf1635-5c28-4baa-9fa6-33978eeacf4c" providerId="ADAL" clId="{8156B4CE-5DEE-4E2C-9018-72EA085BF5D8}" dt="2023-09-25T08:40:32.123" v="19886" actId="478"/>
          <ac:picMkLst>
            <pc:docMk/>
            <pc:sldMk cId="0" sldId="315"/>
            <ac:picMk id="3" creationId="{C33FB1A4-3EB6-512F-2F15-6DE84A4AD05B}"/>
          </ac:picMkLst>
        </pc:picChg>
        <pc:picChg chg="add mod">
          <ac:chgData name="황신엽" userId="cabf1635-5c28-4baa-9fa6-33978eeacf4c" providerId="ADAL" clId="{8156B4CE-5DEE-4E2C-9018-72EA085BF5D8}" dt="2023-09-25T08:40:32.289" v="19887"/>
          <ac:picMkLst>
            <pc:docMk/>
            <pc:sldMk cId="0" sldId="315"/>
            <ac:picMk id="4" creationId="{DCF9E919-FCB1-6876-7AD9-55221FC60017}"/>
          </ac:picMkLst>
        </pc:picChg>
      </pc:sldChg>
      <pc:sldChg chg="addSp modSp add del mod">
        <pc:chgData name="황신엽" userId="cabf1635-5c28-4baa-9fa6-33978eeacf4c" providerId="ADAL" clId="{8156B4CE-5DEE-4E2C-9018-72EA085BF5D8}" dt="2023-09-24T17:52:12.383" v="15328" actId="47"/>
        <pc:sldMkLst>
          <pc:docMk/>
          <pc:sldMk cId="2202889915" sldId="315"/>
        </pc:sldMkLst>
        <pc:spChg chg="add mod">
          <ac:chgData name="황신엽" userId="cabf1635-5c28-4baa-9fa6-33978eeacf4c" providerId="ADAL" clId="{8156B4CE-5DEE-4E2C-9018-72EA085BF5D8}" dt="2023-09-21T10:28:50.475" v="11169"/>
          <ac:spMkLst>
            <pc:docMk/>
            <pc:sldMk cId="2202889915" sldId="315"/>
            <ac:spMk id="2" creationId="{F0085482-EDBB-DA94-B06A-A9BCB14B3418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25T01:12:15.750" v="16050" actId="47"/>
        <pc:sldMkLst>
          <pc:docMk/>
          <pc:sldMk cId="0" sldId="316"/>
        </pc:sldMkLst>
        <pc:spChg chg="add del mod">
          <ac:chgData name="황신엽" userId="cabf1635-5c28-4baa-9fa6-33978eeacf4c" providerId="ADAL" clId="{8156B4CE-5DEE-4E2C-9018-72EA085BF5D8}" dt="2023-09-25T00:41:02.561" v="15970" actId="478"/>
          <ac:spMkLst>
            <pc:docMk/>
            <pc:sldMk cId="0" sldId="316"/>
            <ac:spMk id="2" creationId="{8EEF06D1-1FC8-B00C-E3D4-122CD59BC055}"/>
          </ac:spMkLst>
        </pc:spChg>
        <pc:spChg chg="mod">
          <ac:chgData name="황신엽" userId="cabf1635-5c28-4baa-9fa6-33978eeacf4c" providerId="ADAL" clId="{8156B4CE-5DEE-4E2C-9018-72EA085BF5D8}" dt="2023-09-25T00:41:14.471" v="15977" actId="20577"/>
          <ac:spMkLst>
            <pc:docMk/>
            <pc:sldMk cId="0" sldId="316"/>
            <ac:spMk id="349" creationId="{00000000-0000-0000-0000-000000000000}"/>
          </ac:spMkLst>
        </pc:spChg>
        <pc:picChg chg="add del">
          <ac:chgData name="황신엽" userId="cabf1635-5c28-4baa-9fa6-33978eeacf4c" providerId="ADAL" clId="{8156B4CE-5DEE-4E2C-9018-72EA085BF5D8}" dt="2023-09-24T17:58:17.634" v="15520" actId="478"/>
          <ac:picMkLst>
            <pc:docMk/>
            <pc:sldMk cId="0" sldId="316"/>
            <ac:picMk id="354" creationId="{00000000-0000-0000-0000-000000000000}"/>
          </ac:picMkLst>
        </pc:picChg>
      </pc:sldChg>
      <pc:sldChg chg="new del">
        <pc:chgData name="황신엽" userId="cabf1635-5c28-4baa-9fa6-33978eeacf4c" providerId="ADAL" clId="{8156B4CE-5DEE-4E2C-9018-72EA085BF5D8}" dt="2023-09-21T07:14:18.825" v="10153" actId="680"/>
        <pc:sldMkLst>
          <pc:docMk/>
          <pc:sldMk cId="652333108" sldId="316"/>
        </pc:sldMkLst>
      </pc:sldChg>
      <pc:sldChg chg="addSp delSp modSp add del mod">
        <pc:chgData name="황신엽" userId="cabf1635-5c28-4baa-9fa6-33978eeacf4c" providerId="ADAL" clId="{8156B4CE-5DEE-4E2C-9018-72EA085BF5D8}" dt="2023-09-25T08:44:09.323" v="19934" actId="47"/>
        <pc:sldMkLst>
          <pc:docMk/>
          <pc:sldMk cId="0" sldId="317"/>
        </pc:sldMkLst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7:47:16.490" v="19499" actId="14100"/>
          <ac:spMkLst>
            <pc:docMk/>
            <pc:sldMk cId="0" sldId="317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29:44.503" v="19811" actId="12788"/>
          <ac:spMkLst>
            <pc:docMk/>
            <pc:sldMk cId="0" sldId="317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7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5T07:46:44.302" v="19482"/>
          <ac:graphicFrameMkLst>
            <pc:docMk/>
            <pc:sldMk cId="0" sldId="317"/>
            <ac:graphicFrameMk id="2" creationId="{38988391-9375-3094-C0E9-8EED0E8B0AB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55.100" v="19490"/>
          <ac:graphicFrameMkLst>
            <pc:docMk/>
            <pc:sldMk cId="0" sldId="317"/>
            <ac:graphicFrameMk id="4" creationId="{F7573D1B-22BD-CE19-A420-70A972039A28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7:04.784" v="19497"/>
          <ac:graphicFrameMkLst>
            <pc:docMk/>
            <pc:sldMk cId="0" sldId="317"/>
            <ac:graphicFrameMk id="6" creationId="{F8FC578B-B959-A996-AE54-D52B119529C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40.231" v="19480"/>
          <ac:graphicFrameMkLst>
            <pc:docMk/>
            <pc:sldMk cId="0" sldId="317"/>
            <ac:graphicFrameMk id="782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4T18:27:32.410" v="15532" actId="47"/>
        <pc:sldMkLst>
          <pc:docMk/>
          <pc:sldMk cId="2046082463" sldId="317"/>
        </pc:sldMkLst>
        <pc:spChg chg="add mod">
          <ac:chgData name="황신엽" userId="cabf1635-5c28-4baa-9fa6-33978eeacf4c" providerId="ADAL" clId="{8156B4CE-5DEE-4E2C-9018-72EA085BF5D8}" dt="2023-09-21T10:29:26.131" v="11198" actId="20577"/>
          <ac:spMkLst>
            <pc:docMk/>
            <pc:sldMk cId="2046082463" sldId="317"/>
            <ac:spMk id="2" creationId="{2B3EEA7D-0DD0-5D4C-F57F-CAFC408CAC0A}"/>
          </ac:spMkLst>
        </pc:spChg>
        <pc:spChg chg="add mod">
          <ac:chgData name="황신엽" userId="cabf1635-5c28-4baa-9fa6-33978eeacf4c" providerId="ADAL" clId="{8156B4CE-5DEE-4E2C-9018-72EA085BF5D8}" dt="2023-09-21T10:29:33.389" v="11214" actId="20577"/>
          <ac:spMkLst>
            <pc:docMk/>
            <pc:sldMk cId="2046082463" sldId="317"/>
            <ac:spMk id="3" creationId="{897FD091-E9DB-F3B6-B7C6-36259036735A}"/>
          </ac:spMkLst>
        </pc:spChg>
        <pc:spChg chg="add del mod">
          <ac:chgData name="황신엽" userId="cabf1635-5c28-4baa-9fa6-33978eeacf4c" providerId="ADAL" clId="{8156B4CE-5DEE-4E2C-9018-72EA085BF5D8}" dt="2023-09-21T10:29:40.323" v="11217"/>
          <ac:spMkLst>
            <pc:docMk/>
            <pc:sldMk cId="2046082463" sldId="317"/>
            <ac:spMk id="4" creationId="{AEF20DD7-865C-5CE7-AB30-0236C0132FFE}"/>
          </ac:spMkLst>
        </pc:spChg>
      </pc:sldChg>
      <pc:sldChg chg="modSp add mod">
        <pc:chgData name="황신엽" userId="cabf1635-5c28-4baa-9fa6-33978eeacf4c" providerId="ADAL" clId="{8156B4CE-5DEE-4E2C-9018-72EA085BF5D8}" dt="2023-09-25T08:44:58.685" v="19939" actId="208"/>
        <pc:sldMkLst>
          <pc:docMk/>
          <pc:sldMk cId="195805991" sldId="318"/>
        </pc:sldMkLst>
        <pc:spChg chg="mod">
          <ac:chgData name="황신엽" userId="cabf1635-5c28-4baa-9fa6-33978eeacf4c" providerId="ADAL" clId="{8156B4CE-5DEE-4E2C-9018-72EA085BF5D8}" dt="2023-09-25T08:44:52.388" v="19936" actId="208"/>
          <ac:spMkLst>
            <pc:docMk/>
            <pc:sldMk cId="195805991" sldId="318"/>
            <ac:spMk id="2" creationId="{69070A81-7B55-995B-DCDA-35613E414B36}"/>
          </ac:spMkLst>
        </pc:spChg>
        <pc:spChg chg="mod">
          <ac:chgData name="황신엽" userId="cabf1635-5c28-4baa-9fa6-33978eeacf4c" providerId="ADAL" clId="{8156B4CE-5DEE-4E2C-9018-72EA085BF5D8}" dt="2023-09-25T08:44:54.662" v="19937" actId="208"/>
          <ac:spMkLst>
            <pc:docMk/>
            <pc:sldMk cId="195805991" sldId="318"/>
            <ac:spMk id="3" creationId="{FE606978-743C-4DF4-B89F-FC0D4175C734}"/>
          </ac:spMkLst>
        </pc:spChg>
        <pc:spChg chg="mod">
          <ac:chgData name="황신엽" userId="cabf1635-5c28-4baa-9fa6-33978eeacf4c" providerId="ADAL" clId="{8156B4CE-5DEE-4E2C-9018-72EA085BF5D8}" dt="2023-09-25T04:57:30.337" v="17235" actId="207"/>
          <ac:spMkLst>
            <pc:docMk/>
            <pc:sldMk cId="195805991" sldId="318"/>
            <ac:spMk id="4" creationId="{07914F41-0A87-07E1-8F3F-19FD1F9D8F11}"/>
          </ac:spMkLst>
        </pc:spChg>
        <pc:spChg chg="mod">
          <ac:chgData name="황신엽" userId="cabf1635-5c28-4baa-9fa6-33978eeacf4c" providerId="ADAL" clId="{8156B4CE-5DEE-4E2C-9018-72EA085BF5D8}" dt="2023-09-25T04:57:48.989" v="17239" actId="207"/>
          <ac:spMkLst>
            <pc:docMk/>
            <pc:sldMk cId="195805991" sldId="318"/>
            <ac:spMk id="6" creationId="{753B0E97-E3C5-F0B1-CE2C-6A1005D30520}"/>
          </ac:spMkLst>
        </pc:spChg>
        <pc:spChg chg="mod">
          <ac:chgData name="황신엽" userId="cabf1635-5c28-4baa-9fa6-33978eeacf4c" providerId="ADAL" clId="{8156B4CE-5DEE-4E2C-9018-72EA085BF5D8}" dt="2023-09-25T08:44:56.660" v="19938" actId="208"/>
          <ac:spMkLst>
            <pc:docMk/>
            <pc:sldMk cId="195805991" sldId="318"/>
            <ac:spMk id="13" creationId="{3231D428-12A8-0F40-B36D-909BAA7E0928}"/>
          </ac:spMkLst>
        </pc:spChg>
        <pc:spChg chg="mod">
          <ac:chgData name="황신엽" userId="cabf1635-5c28-4baa-9fa6-33978eeacf4c" providerId="ADAL" clId="{8156B4CE-5DEE-4E2C-9018-72EA085BF5D8}" dt="2023-09-25T08:44:58.685" v="19939" actId="208"/>
          <ac:spMkLst>
            <pc:docMk/>
            <pc:sldMk cId="195805991" sldId="318"/>
            <ac:spMk id="14" creationId="{D44FF71E-2AC2-76D2-4BFA-A4752B43F7F5}"/>
          </ac:spMkLst>
        </pc:spChg>
        <pc:spChg chg="mod">
          <ac:chgData name="황신엽" userId="cabf1635-5c28-4baa-9fa6-33978eeacf4c" providerId="ADAL" clId="{8156B4CE-5DEE-4E2C-9018-72EA085BF5D8}" dt="2023-09-25T06:25:12.031" v="18782" actId="14100"/>
          <ac:spMkLst>
            <pc:docMk/>
            <pc:sldMk cId="195805991" sldId="318"/>
            <ac:spMk id="349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7:38:12.391" v="19361" actId="13822"/>
        <pc:sldMkLst>
          <pc:docMk/>
          <pc:sldMk cId="475593296" sldId="319"/>
        </pc:sldMkLst>
        <pc:spChg chg="mod">
          <ac:chgData name="황신엽" userId="cabf1635-5c28-4baa-9fa6-33978eeacf4c" providerId="ADAL" clId="{8156B4CE-5DEE-4E2C-9018-72EA085BF5D8}" dt="2023-09-25T07:38:12.391" v="19361" actId="13822"/>
          <ac:spMkLst>
            <pc:docMk/>
            <pc:sldMk cId="475593296" sldId="319"/>
            <ac:spMk id="3" creationId="{2C54E87F-BE41-3F24-D2E1-4C49E1433569}"/>
          </ac:spMkLst>
        </pc:spChg>
        <pc:spChg chg="mod">
          <ac:chgData name="황신엽" userId="cabf1635-5c28-4baa-9fa6-33978eeacf4c" providerId="ADAL" clId="{8156B4CE-5DEE-4E2C-9018-72EA085BF5D8}" dt="2023-09-25T04:27:11.891" v="17169" actId="207"/>
          <ac:spMkLst>
            <pc:docMk/>
            <pc:sldMk cId="475593296" sldId="319"/>
            <ac:spMk id="12" creationId="{9E4ED1D3-9D93-29C7-1926-A7776140C6C5}"/>
          </ac:spMkLst>
        </pc:spChg>
        <pc:spChg chg="mod">
          <ac:chgData name="황신엽" userId="cabf1635-5c28-4baa-9fa6-33978eeacf4c" providerId="ADAL" clId="{8156B4CE-5DEE-4E2C-9018-72EA085BF5D8}" dt="2023-09-25T04:27:57.597" v="17179" actId="208"/>
          <ac:spMkLst>
            <pc:docMk/>
            <pc:sldMk cId="475593296" sldId="319"/>
            <ac:spMk id="16" creationId="{890823A2-40C9-0BD1-24F1-70C8F78E3F9B}"/>
          </ac:spMkLst>
        </pc:spChg>
        <pc:spChg chg="mod">
          <ac:chgData name="황신엽" userId="cabf1635-5c28-4baa-9fa6-33978eeacf4c" providerId="ADAL" clId="{8156B4CE-5DEE-4E2C-9018-72EA085BF5D8}" dt="2023-09-25T04:27:20.293" v="17171" actId="208"/>
          <ac:spMkLst>
            <pc:docMk/>
            <pc:sldMk cId="475593296" sldId="319"/>
            <ac:spMk id="18" creationId="{0D11F4BB-22FA-793A-1564-3453F2F39DF2}"/>
          </ac:spMkLst>
        </pc:spChg>
        <pc:spChg chg="mod">
          <ac:chgData name="황신엽" userId="cabf1635-5c28-4baa-9fa6-33978eeacf4c" providerId="ADAL" clId="{8156B4CE-5DEE-4E2C-9018-72EA085BF5D8}" dt="2023-09-25T04:28:03.302" v="17183" actId="208"/>
          <ac:spMkLst>
            <pc:docMk/>
            <pc:sldMk cId="475593296" sldId="319"/>
            <ac:spMk id="23" creationId="{E1F18A26-EF75-0427-94D6-5A81E1B1702B}"/>
          </ac:spMkLst>
        </pc:spChg>
        <pc:spChg chg="mod">
          <ac:chgData name="황신엽" userId="cabf1635-5c28-4baa-9fa6-33978eeacf4c" providerId="ADAL" clId="{8156B4CE-5DEE-4E2C-9018-72EA085BF5D8}" dt="2023-09-25T04:28:01.318" v="17182" actId="208"/>
          <ac:spMkLst>
            <pc:docMk/>
            <pc:sldMk cId="475593296" sldId="319"/>
            <ac:spMk id="24" creationId="{FBA7E1CC-12E5-90AF-3787-076FEDAB21F2}"/>
          </ac:spMkLst>
        </pc:spChg>
        <pc:spChg chg="mod">
          <ac:chgData name="황신엽" userId="cabf1635-5c28-4baa-9fa6-33978eeacf4c" providerId="ADAL" clId="{8156B4CE-5DEE-4E2C-9018-72EA085BF5D8}" dt="2023-09-25T04:27:51.605" v="17174" actId="208"/>
          <ac:spMkLst>
            <pc:docMk/>
            <pc:sldMk cId="475593296" sldId="319"/>
            <ac:spMk id="25" creationId="{4C4E8308-8702-3E3C-777F-F6411CC7FB73}"/>
          </ac:spMkLst>
        </pc:spChg>
        <pc:spChg chg="mod">
          <ac:chgData name="황신엽" userId="cabf1635-5c28-4baa-9fa6-33978eeacf4c" providerId="ADAL" clId="{8156B4CE-5DEE-4E2C-9018-72EA085BF5D8}" dt="2023-09-25T04:28:25.198" v="17189" actId="208"/>
          <ac:spMkLst>
            <pc:docMk/>
            <pc:sldMk cId="475593296" sldId="319"/>
            <ac:spMk id="26" creationId="{98AE1F77-2904-CDA2-D079-001991A019E5}"/>
          </ac:spMkLst>
        </pc:spChg>
        <pc:spChg chg="mod">
          <ac:chgData name="황신엽" userId="cabf1635-5c28-4baa-9fa6-33978eeacf4c" providerId="ADAL" clId="{8156B4CE-5DEE-4E2C-9018-72EA085BF5D8}" dt="2023-09-25T04:28:10.064" v="17186" actId="208"/>
          <ac:spMkLst>
            <pc:docMk/>
            <pc:sldMk cId="475593296" sldId="319"/>
            <ac:spMk id="29" creationId="{2D92AB68-46F2-152A-7A2D-19F0EAC75BA7}"/>
          </ac:spMkLst>
        </pc:spChg>
        <pc:spChg chg="mod">
          <ac:chgData name="황신엽" userId="cabf1635-5c28-4baa-9fa6-33978eeacf4c" providerId="ADAL" clId="{8156B4CE-5DEE-4E2C-9018-72EA085BF5D8}" dt="2023-09-25T04:28:07.557" v="17185" actId="208"/>
          <ac:spMkLst>
            <pc:docMk/>
            <pc:sldMk cId="475593296" sldId="319"/>
            <ac:spMk id="30" creationId="{CF0D4E19-7D60-AD27-1220-28B827CC492A}"/>
          </ac:spMkLst>
        </pc:spChg>
        <pc:spChg chg="mod">
          <ac:chgData name="황신엽" userId="cabf1635-5c28-4baa-9fa6-33978eeacf4c" providerId="ADAL" clId="{8156B4CE-5DEE-4E2C-9018-72EA085BF5D8}" dt="2023-09-25T04:28:05.367" v="17184" actId="208"/>
          <ac:spMkLst>
            <pc:docMk/>
            <pc:sldMk cId="475593296" sldId="319"/>
            <ac:spMk id="31" creationId="{D423A28C-3F5A-7514-62A8-9B1B92CEE10E}"/>
          </ac:spMkLst>
        </pc:spChg>
        <pc:spChg chg="mod">
          <ac:chgData name="황신엽" userId="cabf1635-5c28-4baa-9fa6-33978eeacf4c" providerId="ADAL" clId="{8156B4CE-5DEE-4E2C-9018-72EA085BF5D8}" dt="2023-09-25T07:13:23.037" v="19172" actId="14100"/>
          <ac:spMkLst>
            <pc:docMk/>
            <pc:sldMk cId="475593296" sldId="319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8:34:26.050" v="19853" actId="2711"/>
        <pc:sldMkLst>
          <pc:docMk/>
          <pc:sldMk cId="4011663092" sldId="320"/>
        </pc:sldMkLst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6" creationId="{CCE3CA57-7787-4D24-990B-6E40432C5513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7" creationId="{F34EAE47-0021-8B16-B55F-FACC8852EE6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0" creationId="{2B61061A-C40A-172B-983C-47ADA754ACEE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9" creationId="{BB731C92-E8DD-1C4C-AD41-F6C81A6C151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0" creationId="{5778270B-490B-95F5-437C-A42DA7792402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2" creationId="{9272775B-4A65-8F0A-CF93-809ECE86072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3" creationId="{5B4F77DD-793F-A55F-EB11-4C983DD0812A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0" creationId="{E02F66D7-DFBC-3D7A-CDFD-FABA8972EBB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1" creationId="{968B0115-0739-0C93-74B7-41EFE4BE3134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2" creationId="{0FF165FC-68B9-9C3C-1E1C-8E86A1F4E9B8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" creationId="{37519C6B-D4E1-0B18-F7D5-04F4140D7687}"/>
          </ac:grpSpMkLst>
        </pc:gr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6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" creationId="{B3CA0EE5-BBC5-AD59-D849-2A293464A8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5" creationId="{D3F49828-FA88-0632-E465-F4B111AC362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8" creationId="{F9D33610-E3D9-B376-A2C3-0B5ADF16746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9" creationId="{D60F7AC9-2826-4ACE-58FF-C88B1F5D595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1" creationId="{4EB4513D-EE42-6797-59FE-6C2ACC00772D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3" creationId="{46655C00-BFA2-C597-EFD4-951076A1582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4" creationId="{0B174E85-3048-8B0E-B6D5-2ADA0F313766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5" creationId="{F61ACB55-5574-F353-A484-471B91AB20E3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7" creationId="{0D66A547-7AC7-1F8E-5C26-0B0B8360D4E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8" creationId="{6F33A06D-4505-67E4-007E-AAFAEABE2744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4" creationId="{86B54E3F-6DF6-9305-E53F-766A17D764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5" creationId="{A4F2DA74-5943-05F1-D97C-FA1462B4A142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3" creationId="{F60084E7-D676-7BDC-9E50-EFC1D7507DD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4" creationId="{1B994774-BA52-D07A-4291-D03B075B31F7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5" creationId="{79FC0F03-7E4B-4F81-6731-DB5F67AE5690}"/>
          </ac:picMkLst>
        </pc:picChg>
      </pc:sldChg>
      <pc:sldChg chg="modSp add del mod">
        <pc:chgData name="황신엽" userId="cabf1635-5c28-4baa-9fa6-33978eeacf4c" providerId="ADAL" clId="{8156B4CE-5DEE-4E2C-9018-72EA085BF5D8}" dt="2023-09-25T08:34:33.404" v="19854" actId="2711"/>
        <pc:sldMkLst>
          <pc:docMk/>
          <pc:sldMk cId="3026574193" sldId="321"/>
        </pc:sldMkLst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" creationId="{C9D99D52-70A1-5BAB-F3BE-DA381AA1AB99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" creationId="{989E9BE2-D5D8-5755-5ACF-2DE8C7E2730D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4" creationId="{542272BB-5DE1-260E-91ED-00C5D24FC231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10" creationId="{50D9CBF4-F3C7-F49E-8C5F-5BA3CD6637F5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0" creationId="{60F11DB3-B50F-E679-6CA7-9FB306E2C0EF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1" creationId="{0474D0F0-E474-BB3A-9AAF-B8EDCCA3F704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7:15:57.947" v="19259" actId="2711"/>
        <pc:sldMkLst>
          <pc:docMk/>
          <pc:sldMk cId="3679657265" sldId="322"/>
        </pc:sldMkLst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3" creationId="{0556ECF0-4775-B3C6-E6E5-5AD6A8CCC24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5" creationId="{064523C4-8FCB-B26E-F517-D3C2040863D1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1" creationId="{DC37C13C-1151-F0B8-61F4-F3F94670C947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2" creationId="{D6A11EC5-78C9-C0A5-154A-8BC28D6C55A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3" creationId="{C55F052D-CADC-A94C-CD12-5EFD206CB454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4" creationId="{959C17C3-B49B-F630-3371-1A5A2C92C5E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5" creationId="{C3F8169B-ED0D-3BBD-07FD-99A8E1A2C9B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6" creationId="{A61AF074-00F7-3147-3C16-C0EA91325A35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9" creationId="{00000000-0000-0000-0000-000000000000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7:08:53.640" v="19141" actId="47"/>
        <pc:sldMkLst>
          <pc:docMk/>
          <pc:sldMk cId="4249963050" sldId="323"/>
        </pc:sldMkLst>
        <pc:spChg chg="add del mod">
          <ac:chgData name="황신엽" userId="cabf1635-5c28-4baa-9fa6-33978eeacf4c" providerId="ADAL" clId="{8156B4CE-5DEE-4E2C-9018-72EA085BF5D8}" dt="2023-09-25T02:32:32.974" v="16882" actId="478"/>
          <ac:spMkLst>
            <pc:docMk/>
            <pc:sldMk cId="4249963050" sldId="323"/>
            <ac:spMk id="2" creationId="{04696019-AF55-44DE-2B2C-123C0F039C1A}"/>
          </ac:spMkLst>
        </pc:spChg>
        <pc:spChg chg="add mod">
          <ac:chgData name="황신엽" userId="cabf1635-5c28-4baa-9fa6-33978eeacf4c" providerId="ADAL" clId="{8156B4CE-5DEE-4E2C-9018-72EA085BF5D8}" dt="2023-09-25T00:14:36.428" v="15670" actId="14100"/>
          <ac:spMkLst>
            <pc:docMk/>
            <pc:sldMk cId="4249963050" sldId="323"/>
            <ac:spMk id="4" creationId="{5EB81B40-CBED-55B7-8A20-FA70838C80EA}"/>
          </ac:spMkLst>
        </pc:spChg>
        <pc:spChg chg="mod">
          <ac:chgData name="황신엽" userId="cabf1635-5c28-4baa-9fa6-33978eeacf4c" providerId="ADAL" clId="{8156B4CE-5DEE-4E2C-9018-72EA085BF5D8}" dt="2023-09-25T04:13:29.065" v="17159" actId="2711"/>
          <ac:spMkLst>
            <pc:docMk/>
            <pc:sldMk cId="4249963050" sldId="323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2:32:29.108" v="16881" actId="14100"/>
          <ac:graphicFrameMkLst>
            <pc:docMk/>
            <pc:sldMk cId="4249963050" sldId="323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8:38:16.344" v="19881" actId="20577"/>
        <pc:sldMkLst>
          <pc:docMk/>
          <pc:sldMk cId="3663879393" sldId="324"/>
        </pc:sldMkLst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" creationId="{70674FBE-C930-3A56-4FB8-2BEA1E200E1D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6" creationId="{74127EF3-B58A-A604-E3EB-790BBB7EBCD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7" creationId="{1A8A314A-DEB6-A149-5137-FC6BBF538DE5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8" creationId="{C2584D2C-29B6-4EC4-4FEF-50DFB56F9F37}"/>
          </ac:spMkLst>
        </pc:spChg>
        <pc:spChg chg="mod">
          <ac:chgData name="황신엽" userId="cabf1635-5c28-4baa-9fa6-33978eeacf4c" providerId="ADAL" clId="{8156B4CE-5DEE-4E2C-9018-72EA085BF5D8}" dt="2023-09-25T04:30:04.939" v="17191" actId="208"/>
          <ac:spMkLst>
            <pc:docMk/>
            <pc:sldMk cId="3663879393" sldId="324"/>
            <ac:spMk id="13" creationId="{A33F5F2C-2957-4889-C5BE-ABEF09DA16CB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19" creationId="{B06BC9D8-783A-4F0C-61D3-6922FF06F33D}"/>
          </ac:spMkLst>
        </pc:spChg>
        <pc:spChg chg="mod">
          <ac:chgData name="황신엽" userId="cabf1635-5c28-4baa-9fa6-33978eeacf4c" providerId="ADAL" clId="{8156B4CE-5DEE-4E2C-9018-72EA085BF5D8}" dt="2023-09-25T01:48:25.002" v="16061" actId="207"/>
          <ac:spMkLst>
            <pc:docMk/>
            <pc:sldMk cId="3663879393" sldId="324"/>
            <ac:spMk id="22" creationId="{174BD37B-EF7B-59E3-C098-69283011D9D7}"/>
          </ac:spMkLst>
        </pc:spChg>
        <pc:spChg chg="mod">
          <ac:chgData name="황신엽" userId="cabf1635-5c28-4baa-9fa6-33978eeacf4c" providerId="ADAL" clId="{8156B4CE-5DEE-4E2C-9018-72EA085BF5D8}" dt="2023-09-25T04:30:10.864" v="17193" actId="1076"/>
          <ac:spMkLst>
            <pc:docMk/>
            <pc:sldMk cId="3663879393" sldId="324"/>
            <ac:spMk id="23" creationId="{6B022127-32F0-47DB-53F9-2A7B276560DE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24" creationId="{D5EE9DFA-F3F4-E1BE-DBA3-AA2975DFDD1E}"/>
          </ac:spMkLst>
        </pc:spChg>
        <pc:spChg chg="mod">
          <ac:chgData name="황신엽" userId="cabf1635-5c28-4baa-9fa6-33978eeacf4c" providerId="ADAL" clId="{8156B4CE-5DEE-4E2C-9018-72EA085BF5D8}" dt="2023-09-25T04:30:07.278" v="17192" actId="208"/>
          <ac:spMkLst>
            <pc:docMk/>
            <pc:sldMk cId="3663879393" sldId="324"/>
            <ac:spMk id="38" creationId="{1C3D1CC0-E163-6E2D-1037-0180297F418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9" creationId="{C9505ABD-3690-7FDD-F0C4-1790055425B3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0" creationId="{FF36BC2B-1A36-3333-CB97-65AD611EE34D}"/>
          </ac:spMkLst>
        </pc:spChg>
        <pc:spChg chg="mod">
          <ac:chgData name="황신엽" userId="cabf1635-5c28-4baa-9fa6-33978eeacf4c" providerId="ADAL" clId="{8156B4CE-5DEE-4E2C-9018-72EA085BF5D8}" dt="2023-09-25T08:38:16.344" v="19881" actId="20577"/>
          <ac:spMkLst>
            <pc:docMk/>
            <pc:sldMk cId="3663879393" sldId="324"/>
            <ac:spMk id="41" creationId="{E4F979FC-E8E5-7018-4FAB-13D76D38FECC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2" creationId="{81505407-8293-0746-2C4D-2181BAAA57FC}"/>
          </ac:spMkLst>
        </pc:spChg>
        <pc:spChg chg="mod">
          <ac:chgData name="황신엽" userId="cabf1635-5c28-4baa-9fa6-33978eeacf4c" providerId="ADAL" clId="{8156B4CE-5DEE-4E2C-9018-72EA085BF5D8}" dt="2023-09-25T01:48:54.959" v="16069" actId="207"/>
          <ac:spMkLst>
            <pc:docMk/>
            <pc:sldMk cId="3663879393" sldId="324"/>
            <ac:spMk id="48" creationId="{C02A9DCC-2D0E-5FFE-A4E8-145FCF293545}"/>
          </ac:spMkLst>
        </pc:spChg>
        <pc:spChg chg="mod">
          <ac:chgData name="황신엽" userId="cabf1635-5c28-4baa-9fa6-33978eeacf4c" providerId="ADAL" clId="{8156B4CE-5DEE-4E2C-9018-72EA085BF5D8}" dt="2023-09-25T04:30:02.905" v="17190" actId="208"/>
          <ac:spMkLst>
            <pc:docMk/>
            <pc:sldMk cId="3663879393" sldId="324"/>
            <ac:spMk id="49" creationId="{BE6E9287-0AB4-F9CF-E71A-59924AA1C044}"/>
          </ac:spMkLst>
        </pc:spChg>
        <pc:spChg chg="mod">
          <ac:chgData name="황신엽" userId="cabf1635-5c28-4baa-9fa6-33978eeacf4c" providerId="ADAL" clId="{8156B4CE-5DEE-4E2C-9018-72EA085BF5D8}" dt="2023-09-25T01:48:29.891" v="16062" actId="207"/>
          <ac:spMkLst>
            <pc:docMk/>
            <pc:sldMk cId="3663879393" sldId="324"/>
            <ac:spMk id="50" creationId="{6B3867D6-3EB5-DF57-3B4A-2515C761EF91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1" creationId="{65F55927-B886-A602-3BF2-F473E4FBCB44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8" creationId="{2BE6008F-610E-0236-5A9C-4F28BDB5AA7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49" creationId="{00000000-0000-0000-0000-000000000000}"/>
          </ac:spMkLst>
        </pc:spChg>
        <pc:cxnChg chg="mod">
          <ac:chgData name="황신엽" userId="cabf1635-5c28-4baa-9fa6-33978eeacf4c" providerId="ADAL" clId="{8156B4CE-5DEE-4E2C-9018-72EA085BF5D8}" dt="2023-09-25T01:49:03.340" v="16070" actId="208"/>
          <ac:cxnSpMkLst>
            <pc:docMk/>
            <pc:sldMk cId="3663879393" sldId="324"/>
            <ac:cxnSpMk id="60" creationId="{12172E1C-119E-1997-7541-6823884D60D2}"/>
          </ac:cxnSpMkLst>
        </pc:cxnChg>
      </pc:sldChg>
      <pc:sldChg chg="modSp add mod ord">
        <pc:chgData name="황신엽" userId="cabf1635-5c28-4baa-9fa6-33978eeacf4c" providerId="ADAL" clId="{8156B4CE-5DEE-4E2C-9018-72EA085BF5D8}" dt="2023-09-25T07:16:15.049" v="19261"/>
        <pc:sldMkLst>
          <pc:docMk/>
          <pc:sldMk cId="509485256" sldId="325"/>
        </pc:sldMkLst>
        <pc:spChg chg="mod">
          <ac:chgData name="황신엽" userId="cabf1635-5c28-4baa-9fa6-33978eeacf4c" providerId="ADAL" clId="{8156B4CE-5DEE-4E2C-9018-72EA085BF5D8}" dt="2023-09-25T07:15:03.044" v="19185" actId="208"/>
          <ac:spMkLst>
            <pc:docMk/>
            <pc:sldMk cId="509485256" sldId="325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24:39.260" v="15806" actId="14100"/>
          <ac:graphicFrameMkLst>
            <pc:docMk/>
            <pc:sldMk cId="509485256" sldId="325"/>
            <ac:graphicFrameMk id="769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8:46:41.313" v="19961" actId="208"/>
        <pc:sldMkLst>
          <pc:docMk/>
          <pc:sldMk cId="3431826538" sldId="326"/>
        </pc:sldMkLst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8:31:07.943" v="19820" actId="14100"/>
          <ac:spMkLst>
            <pc:docMk/>
            <pc:sldMk cId="3431826538" sldId="326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46:41.313" v="19961" actId="208"/>
          <ac:spMkLst>
            <pc:docMk/>
            <pc:sldMk cId="3431826538" sldId="326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7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8:46:26.612" v="19958" actId="122"/>
          <ac:graphicFrameMkLst>
            <pc:docMk/>
            <pc:sldMk cId="3431826538" sldId="326"/>
            <ac:graphicFrameMk id="4" creationId="{F7573D1B-22BD-CE19-A420-70A972039A28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33.776" v="19960" actId="207"/>
          <ac:graphicFrameMkLst>
            <pc:docMk/>
            <pc:sldMk cId="3431826538" sldId="326"/>
            <ac:graphicFrameMk id="6" creationId="{F8FC578B-B959-A996-AE54-D52B119529C6}"/>
          </ac:graphicFrameMkLst>
        </pc:graphicFrameChg>
        <pc:graphicFrameChg chg="modGraphic">
          <ac:chgData name="황신엽" userId="cabf1635-5c28-4baa-9fa6-33978eeacf4c" providerId="ADAL" clId="{8156B4CE-5DEE-4E2C-9018-72EA085BF5D8}" dt="2023-09-22T11:27:47.160" v="13571" actId="12385"/>
          <ac:graphicFrameMkLst>
            <pc:docMk/>
            <pc:sldMk cId="3431826538" sldId="326"/>
            <ac:graphicFrameMk id="769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19.514" v="19956" actId="207"/>
          <ac:graphicFrameMkLst>
            <pc:docMk/>
            <pc:sldMk cId="3431826538" sldId="326"/>
            <ac:graphicFrameMk id="782" creationId="{00000000-0000-0000-0000-000000000000}"/>
          </ac:graphicFrameMkLst>
        </pc:graphicFrameChg>
      </pc:sldChg>
      <pc:sldChg chg="add del">
        <pc:chgData name="황신엽" userId="cabf1635-5c28-4baa-9fa6-33978eeacf4c" providerId="ADAL" clId="{8156B4CE-5DEE-4E2C-9018-72EA085BF5D8}" dt="2023-09-25T06:12:44.663" v="18695" actId="47"/>
        <pc:sldMkLst>
          <pc:docMk/>
          <pc:sldMk cId="776121678" sldId="327"/>
        </pc:sldMkLst>
        <pc:spChg chg="mod">
          <ac:chgData name="황신엽" userId="cabf1635-5c28-4baa-9fa6-33978eeacf4c" providerId="ADAL" clId="{8156B4CE-5DEE-4E2C-9018-72EA085BF5D8}" dt="2023-09-25T07:14:45.911" v="19182" actId="208"/>
          <ac:spMkLst>
            <pc:docMk/>
            <pc:sldMk cId="776121678" sldId="327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9:27:57.132" v="20051" actId="207"/>
        <pc:sldMkLst>
          <pc:docMk/>
          <pc:sldMk cId="2250700555" sldId="328"/>
        </pc:sldMkLst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7:57.132" v="20051" actId="207"/>
          <ac:graphicFrameMkLst>
            <pc:docMk/>
            <pc:sldMk cId="2250700555" sldId="328"/>
            <ac:graphicFrameMk id="769" creationId="{00000000-0000-0000-0000-000000000000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48:44.028" v="15267" actId="12385"/>
          <ac:graphicFrameMkLst>
            <pc:docMk/>
            <pc:sldMk cId="2250700555" sldId="328"/>
            <ac:graphicFrameMk id="781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9:29:12.734" v="20092" actId="207"/>
        <pc:sldMkLst>
          <pc:docMk/>
          <pc:sldMk cId="3285515760" sldId="329"/>
        </pc:sldMkLst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9:12.734" v="20092" actId="207"/>
          <ac:graphicFrameMkLst>
            <pc:docMk/>
            <pc:sldMk cId="3285515760" sldId="329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1:10:36.118" v="16047" actId="1076"/>
          <ac:picMkLst>
            <pc:docMk/>
            <pc:sldMk cId="3285515760" sldId="329"/>
            <ac:picMk id="780" creationId="{00000000-0000-0000-0000-000000000000}"/>
          </ac:picMkLst>
        </pc:picChg>
      </pc:sldChg>
      <pc:sldChg chg="modSp add del mod">
        <pc:chgData name="황신엽" userId="cabf1635-5c28-4baa-9fa6-33978eeacf4c" providerId="ADAL" clId="{8156B4CE-5DEE-4E2C-9018-72EA085BF5D8}" dt="2023-09-25T09:30:16.299" v="20103" actId="2711"/>
        <pc:sldMkLst>
          <pc:docMk/>
          <pc:sldMk cId="529254387" sldId="330"/>
        </pc:sldMkLst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60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8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47.446" v="15604" actId="2711"/>
          <ac:grpSpMkLst>
            <pc:docMk/>
            <pc:sldMk cId="529254387" sldId="330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0:27:09.212" v="15965" actId="20577"/>
          <ac:graphicFrameMkLst>
            <pc:docMk/>
            <pc:sldMk cId="529254387" sldId="330"/>
            <ac:graphicFrameMk id="2" creationId="{2FD9EBEE-C025-F025-7F71-4E5825F98035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30:16.299" v="20103" actId="2711"/>
          <ac:graphicFrameMkLst>
            <pc:docMk/>
            <pc:sldMk cId="529254387" sldId="330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4" creationId="{1F5384D3-A27E-2646-5D23-FCBF6A5AFBA1}"/>
          </ac:picMkLst>
        </pc:picChg>
      </pc:sldChg>
      <pc:sldChg chg="delSp modSp add del mod">
        <pc:chgData name="황신엽" userId="cabf1635-5c28-4baa-9fa6-33978eeacf4c" providerId="ADAL" clId="{8156B4CE-5DEE-4E2C-9018-72EA085BF5D8}" dt="2023-09-25T06:13:55.030" v="18704" actId="478"/>
        <pc:sldMkLst>
          <pc:docMk/>
          <pc:sldMk cId="3451970263" sldId="331"/>
        </pc:sldMkLst>
        <pc:spChg chg="del">
          <ac:chgData name="황신엽" userId="cabf1635-5c28-4baa-9fa6-33978eeacf4c" providerId="ADAL" clId="{8156B4CE-5DEE-4E2C-9018-72EA085BF5D8}" dt="2023-09-25T06:13:55.030" v="18704" actId="478"/>
          <ac:spMkLst>
            <pc:docMk/>
            <pc:sldMk cId="3451970263" sldId="331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12.059" v="17407" actId="20577"/>
          <ac:spMkLst>
            <pc:docMk/>
            <pc:sldMk cId="3451970263" sldId="331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11:21.891" v="17142" actId="20577"/>
          <ac:graphicFrameMkLst>
            <pc:docMk/>
            <pc:sldMk cId="3451970263" sldId="331"/>
            <ac:graphicFrameMk id="65" creationId="{00000000-0000-0000-0000-000000000000}"/>
          </ac:graphicFrameMkLst>
        </pc:graphicFrameChg>
      </pc:sldChg>
      <pc:sldChg chg="add">
        <pc:chgData name="황신엽" userId="cabf1635-5c28-4baa-9fa6-33978eeacf4c" providerId="ADAL" clId="{8156B4CE-5DEE-4E2C-9018-72EA085BF5D8}" dt="2023-09-25T04:23:58.099" v="17160"/>
        <pc:sldMkLst>
          <pc:docMk/>
          <pc:sldMk cId="2104297962" sldId="332"/>
        </pc:sldMkLst>
      </pc:sldChg>
      <pc:sldChg chg="modSp add mod">
        <pc:chgData name="황신엽" userId="cabf1635-5c28-4baa-9fa6-33978eeacf4c" providerId="ADAL" clId="{8156B4CE-5DEE-4E2C-9018-72EA085BF5D8}" dt="2023-09-25T07:27:28.937" v="19267" actId="2711"/>
        <pc:sldMkLst>
          <pc:docMk/>
          <pc:sldMk cId="0" sldId="333"/>
        </pc:sldMkLst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600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27:28.937" v="19267" actId="2711"/>
          <ac:grpSpMkLst>
            <pc:docMk/>
            <pc:sldMk cId="0" sldId="333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7:27:28.937" v="19267" actId="2711"/>
          <ac:graphicFrameMkLst>
            <pc:docMk/>
            <pc:sldMk cId="0" sldId="333"/>
            <ac:graphicFrameMk id="2" creationId="{2FD9EBEE-C025-F025-7F71-4E5825F98035}"/>
          </ac:graphicFrameMkLst>
        </pc:graphicFrame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4" creationId="{1F5384D3-A27E-2646-5D23-FCBF6A5AFBA1}"/>
          </ac:picMkLst>
        </pc:picChg>
      </pc:sldChg>
      <pc:sldChg chg="delSp modSp add mod">
        <pc:chgData name="황신엽" userId="cabf1635-5c28-4baa-9fa6-33978eeacf4c" providerId="ADAL" clId="{8156B4CE-5DEE-4E2C-9018-72EA085BF5D8}" dt="2023-09-25T08:28:45.276" v="19799" actId="478"/>
        <pc:sldMkLst>
          <pc:docMk/>
          <pc:sldMk cId="0" sldId="334"/>
        </pc:sldMkLst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9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3.402" v="19798" actId="478"/>
          <ac:spMkLst>
            <pc:docMk/>
            <pc:sldMk cId="0" sldId="334"/>
            <ac:spMk id="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5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5.276" v="19799" actId="478"/>
          <ac:spMkLst>
            <pc:docMk/>
            <pc:sldMk cId="0" sldId="334"/>
            <ac:spMk id="102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6:10:22.731" v="18681" actId="14100"/>
          <ac:graphicFrameMkLst>
            <pc:docMk/>
            <pc:sldMk cId="0" sldId="334"/>
            <ac:graphicFrameMk id="627" creationId="{00000000-0000-0000-0000-000000000000}"/>
          </ac:graphicFrameMkLst>
        </pc:graphicFrameChg>
        <pc:cxnChg chg="mod">
          <ac:chgData name="황신엽" userId="cabf1635-5c28-4baa-9fa6-33978eeacf4c" providerId="ADAL" clId="{8156B4CE-5DEE-4E2C-9018-72EA085BF5D8}" dt="2023-09-25T06:06:24.780" v="18260" actId="6549"/>
          <ac:cxnSpMkLst>
            <pc:docMk/>
            <pc:sldMk cId="0" sldId="334"/>
            <ac:cxnSpMk id="1033" creationId="{00000000-0000-0000-0000-000000000000}"/>
          </ac:cxnSpMkLst>
        </pc:cxnChg>
      </pc:sldChg>
      <pc:sldChg chg="modSp add mod">
        <pc:chgData name="황신엽" userId="cabf1635-5c28-4baa-9fa6-33978eeacf4c" providerId="ADAL" clId="{8156B4CE-5DEE-4E2C-9018-72EA085BF5D8}" dt="2023-09-25T07:53:10.867" v="19561" actId="207"/>
        <pc:sldMkLst>
          <pc:docMk/>
          <pc:sldMk cId="768995597" sldId="335"/>
        </pc:sldMkLst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0.867" v="19561" actId="207"/>
          <ac:graphicFrameMkLst>
            <pc:docMk/>
            <pc:sldMk cId="768995597" sldId="335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7:53:17.544" v="19563" actId="207"/>
        <pc:sldMkLst>
          <pc:docMk/>
          <pc:sldMk cId="2970045875" sldId="336"/>
        </pc:sldMkLst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7.544" v="19563" actId="207"/>
          <ac:graphicFrameMkLst>
            <pc:docMk/>
            <pc:sldMk cId="2970045875" sldId="336"/>
            <ac:graphicFrameMk id="3" creationId="{BDC63048-373B-D60A-FD89-B5A4271A4EDC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7:49:53.574" v="19516" actId="2711"/>
        <pc:sldMkLst>
          <pc:docMk/>
          <pc:sldMk cId="0" sldId="337"/>
        </pc:sldMkLst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5" creationId="{77C2C71D-0996-52E3-6F24-4DBC11577A89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6" creationId="{EF62DE1B-0453-C089-F3F3-3F42ECB8B1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7" creationId="{1158CEFD-FA4B-88C7-20F8-BC624582F62D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79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84" creationId="{00000000-0000-0000-0000-000000000000}"/>
          </ac:grpSpMkLst>
        </pc:grp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63" creationId="{8CADFCD5-1184-FAA2-EF46-F584C975ADBE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8" creationId="{00000000-0000-0000-0000-000000000000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9" creationId="{00000000-0000-0000-0000-000000000000}"/>
          </ac:cxnSpMkLst>
        </pc:cxnChg>
      </pc:sldChg>
      <pc:sldChg chg="modSp add del mod">
        <pc:chgData name="황신엽" userId="cabf1635-5c28-4baa-9fa6-33978eeacf4c" providerId="ADAL" clId="{8156B4CE-5DEE-4E2C-9018-72EA085BF5D8}" dt="2023-09-25T07:49:17.818" v="19510" actId="255"/>
        <pc:sldMkLst>
          <pc:docMk/>
          <pc:sldMk cId="3370730628" sldId="338"/>
        </pc:sldMkLst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" creationId="{38DBE3F3-B9EB-A37F-1823-FE279D799B5C}"/>
          </ac:spMkLst>
        </pc:spChg>
        <pc:spChg chg="mod">
          <ac:chgData name="황신엽" userId="cabf1635-5c28-4baa-9fa6-33978eeacf4c" providerId="ADAL" clId="{8156B4CE-5DEE-4E2C-9018-72EA085BF5D8}" dt="2023-09-25T07:49:17.818" v="19510" actId="255"/>
          <ac:spMkLst>
            <pc:docMk/>
            <pc:sldMk cId="3370730628" sldId="338"/>
            <ac:spMk id="3" creationId="{8E5F401A-0469-4897-A1BD-BDE8ABEA2925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6" creationId="{AF45D0FD-4864-6325-A7FB-2C63ACFC1319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6" creationId="{6E0F954A-F6B2-C13B-EB9B-A2DD5F58523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7" creationId="{C3E57122-4EA5-04D9-8B20-271410CD040F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8" creationId="{DB5C2EF2-83DE-46FE-26A8-66C26AF38DB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9" creationId="{3D07DB24-7C0C-AD0D-3D71-D66E27237051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0" creationId="{14B89A1F-0F07-86B4-4595-D0C3598CC163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2" creationId="{3974E648-9EF2-C97E-D38B-DCAECC31AACB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3" creationId="{A7FE3DA2-652E-17CC-964B-A4F672FF3CD5}"/>
          </ac:spMkLst>
        </pc:spChg>
        <pc:spChg chg="mod">
          <ac:chgData name="황신엽" userId="cabf1635-5c28-4baa-9fa6-33978eeacf4c" providerId="ADAL" clId="{8156B4CE-5DEE-4E2C-9018-72EA085BF5D8}" dt="2023-09-25T07:48:37.814" v="19507" actId="208"/>
          <ac:spMkLst>
            <pc:docMk/>
            <pc:sldMk cId="3370730628" sldId="338"/>
            <ac:spMk id="24" creationId="{B1FE2C9C-6D04-B3B9-DAD6-97B699DF345C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5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8:31:59.796" v="19830" actId="14100"/>
        <pc:sldMkLst>
          <pc:docMk/>
          <pc:sldMk cId="63728242" sldId="339"/>
        </pc:sldMkLst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2" creationId="{819553FB-52A7-2064-250A-026F55C02AFD}"/>
          </ac:spMkLst>
        </pc:spChg>
        <pc:spChg chg="mod">
          <ac:chgData name="황신엽" userId="cabf1635-5c28-4baa-9fa6-33978eeacf4c" providerId="ADAL" clId="{8156B4CE-5DEE-4E2C-9018-72EA085BF5D8}" dt="2023-09-25T08:31:46.917" v="19826" actId="14100"/>
          <ac:spMkLst>
            <pc:docMk/>
            <pc:sldMk cId="63728242" sldId="339"/>
            <ac:spMk id="3" creationId="{456B8ACF-02FC-B013-9D86-DD30441467F1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4" creationId="{8564E32D-E6DE-FD56-6E6A-01148B876D35}"/>
          </ac:spMkLst>
        </pc:spChg>
        <pc:spChg chg="mod">
          <ac:chgData name="황신엽" userId="cabf1635-5c28-4baa-9fa6-33978eeacf4c" providerId="ADAL" clId="{8156B4CE-5DEE-4E2C-9018-72EA085BF5D8}" dt="2023-09-25T08:31:51.859" v="19828" actId="14100"/>
          <ac:spMkLst>
            <pc:docMk/>
            <pc:sldMk cId="63728242" sldId="339"/>
            <ac:spMk id="5" creationId="{98A0B0D5-26E4-20B1-73C5-EE3AABB53C00}"/>
          </ac:spMkLst>
        </pc:spChg>
        <pc:spChg chg="mod">
          <ac:chgData name="황신엽" userId="cabf1635-5c28-4baa-9fa6-33978eeacf4c" providerId="ADAL" clId="{8156B4CE-5DEE-4E2C-9018-72EA085BF5D8}" dt="2023-09-25T08:31:49.480" v="19827" actId="14100"/>
          <ac:spMkLst>
            <pc:docMk/>
            <pc:sldMk cId="63728242" sldId="339"/>
            <ac:spMk id="6" creationId="{1C013AB0-A794-DEA4-EF6B-EE6CE2C1B9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" creationId="{37BFAF79-5E20-BD4C-1A15-FB5FA58CDD7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8" creationId="{E36A9CE8-8425-D6C8-D3AE-AF8097BC166F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9" creationId="{A9B9265F-1362-EE05-6FAC-45A95753B73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0" creationId="{1B33F655-F8B2-500A-A611-C9A090F281EA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1" creationId="{24FEE81C-0195-2A95-1FC4-FCE7E8A6947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2" creationId="{0162343E-509B-8803-3776-3F3F48318D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6" creationId="{CB4A538E-C609-9744-BF8C-926E6A926C87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9.796" v="19830" actId="14100"/>
          <ac:spMkLst>
            <pc:docMk/>
            <pc:sldMk cId="63728242" sldId="339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6.556" v="19829" actId="14100"/>
          <ac:spMkLst>
            <pc:docMk/>
            <pc:sldMk cId="63728242" sldId="339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8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8:31:43.178" v="19825" actId="2711"/>
          <ac:graphicFrameMkLst>
            <pc:docMk/>
            <pc:sldMk cId="63728242" sldId="339"/>
            <ac:graphicFrameMk id="742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1:16.932" v="20121" actId="207"/>
        <pc:sldMkLst>
          <pc:docMk/>
          <pc:sldMk cId="1853848051" sldId="340"/>
        </pc:sldMkLst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1:16.932" v="20121" actId="207"/>
          <ac:graphicFrameMkLst>
            <pc:docMk/>
            <pc:sldMk cId="1853848051" sldId="340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2:35.536" v="20139" actId="2084"/>
        <pc:sldMkLst>
          <pc:docMk/>
          <pc:sldMk cId="3399434164" sldId="341"/>
        </pc:sldMkLst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2" creationId="{C24E50E0-FC8A-1C9A-A993-4B2DFA26ED9C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5:21.969" v="19863" actId="1076"/>
          <ac:grpSpMkLst>
            <pc:docMk/>
            <pc:sldMk cId="3399434164" sldId="341"/>
            <ac:grpSpMk id="763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9:32:35.536" v="20139" actId="2084"/>
          <ac:graphicFrameMkLst>
            <pc:docMk/>
            <pc:sldMk cId="3399434164" sldId="341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8:35:21.969" v="19863" actId="1076"/>
          <ac:picMkLst>
            <pc:docMk/>
            <pc:sldMk cId="3399434164" sldId="341"/>
            <ac:picMk id="76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38:10.670" v="20247" actId="2084"/>
        <pc:sldMkLst>
          <pc:docMk/>
          <pc:sldMk cId="1015103130" sldId="342"/>
        </pc:sldMkLst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2" creationId="{A919BA25-B94D-391A-707C-4753C69F2A2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8:10.670" v="20247" actId="2084"/>
          <ac:graphicFrameMkLst>
            <pc:docMk/>
            <pc:sldMk cId="1015103130" sldId="342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9:03.059" v="20276" actId="2084"/>
        <pc:sldMkLst>
          <pc:docMk/>
          <pc:sldMk cId="1361290218" sldId="343"/>
        </pc:sldMkLst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05.834" v="20171" actId="14100"/>
          <ac:spMkLst>
            <pc:docMk/>
            <pc:sldMk cId="1361290218" sldId="343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9:03.059" v="20276" actId="2084"/>
          <ac:graphicFrameMkLst>
            <pc:docMk/>
            <pc:sldMk cId="1361290218" sldId="343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6:18.232" v="20205" actId="2711"/>
        <pc:sldMkLst>
          <pc:docMk/>
          <pc:sldMk cId="4148193347" sldId="344"/>
        </pc:sldMkLst>
        <pc:spChg chg="mod">
          <ac:chgData name="황신엽" userId="cabf1635-5c28-4baa-9fa6-33978eeacf4c" providerId="ADAL" clId="{8156B4CE-5DEE-4E2C-9018-72EA085BF5D8}" dt="2023-09-25T09:34:09.037" v="20172" actId="14100"/>
          <ac:spMkLst>
            <pc:docMk/>
            <pc:sldMk cId="4148193347" sldId="344"/>
            <ac:spMk id="3" creationId="{DF6A5200-2677-2426-DD92-45C73FD94C05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6:18.232" v="20205" actId="2711"/>
          <ac:graphicFrameMkLst>
            <pc:docMk/>
            <pc:sldMk cId="4148193347" sldId="344"/>
            <ac:graphicFrameMk id="769" creationId="{00000000-0000-0000-0000-000000000000}"/>
          </ac:graphicFrameMkLst>
        </pc:graphicFrameChg>
      </pc:sldChg>
      <pc:sldChg chg="addSp delSp modSp add mod">
        <pc:chgData name="황신엽" userId="cabf1635-5c28-4baa-9fa6-33978eeacf4c" providerId="ADAL" clId="{8156B4CE-5DEE-4E2C-9018-72EA085BF5D8}" dt="2023-09-25T09:43:42.611" v="20375" actId="2711"/>
        <pc:sldMkLst>
          <pc:docMk/>
          <pc:sldMk cId="2175607329" sldId="345"/>
        </pc:sldMkLst>
        <pc:spChg chg="mod">
          <ac:chgData name="황신엽" userId="cabf1635-5c28-4baa-9fa6-33978eeacf4c" providerId="ADAL" clId="{8156B4CE-5DEE-4E2C-9018-72EA085BF5D8}" dt="2023-09-25T09:34:23.132" v="20176" actId="14100"/>
          <ac:spMkLst>
            <pc:docMk/>
            <pc:sldMk cId="2175607329" sldId="345"/>
            <ac:spMk id="3" creationId="{84D1923D-E670-A231-AA52-A0C56EBD88E8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34:20.678" v="20175" actId="14100"/>
          <ac:grpSpMkLst>
            <pc:docMk/>
            <pc:sldMk cId="2175607329" sldId="345"/>
            <ac:grpSpMk id="763" creationId="{00000000-0000-0000-0000-000000000000}"/>
          </ac:grpSpMkLst>
        </pc:grpChg>
        <pc:graphicFrameChg chg="add del mod modGraphic">
          <ac:chgData name="황신엽" userId="cabf1635-5c28-4baa-9fa6-33978eeacf4c" providerId="ADAL" clId="{8156B4CE-5DEE-4E2C-9018-72EA085BF5D8}" dt="2023-09-25T09:41:44.500" v="20364" actId="478"/>
          <ac:graphicFrameMkLst>
            <pc:docMk/>
            <pc:sldMk cId="2175607329" sldId="345"/>
            <ac:graphicFrameMk id="2" creationId="{6136F401-354E-92C0-5A32-E29FE29E7A5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43:42.611" v="20375" actId="2711"/>
          <ac:graphicFrameMkLst>
            <pc:docMk/>
            <pc:sldMk cId="2175607329" sldId="345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9:34:20.678" v="20175" actId="14100"/>
          <ac:picMkLst>
            <pc:docMk/>
            <pc:sldMk cId="2175607329" sldId="345"/>
            <ac:picMk id="767" creationId="{00000000-0000-0000-0000-000000000000}"/>
          </ac:picMkLst>
        </pc:picChg>
      </pc:sldChg>
      <pc:sldChg chg="delSp add mod">
        <pc:chgData name="황신엽" userId="cabf1635-5c28-4baa-9fa6-33978eeacf4c" providerId="ADAL" clId="{8156B4CE-5DEE-4E2C-9018-72EA085BF5D8}" dt="2023-09-25T08:19:35.800" v="19746" actId="478"/>
        <pc:sldMkLst>
          <pc:docMk/>
          <pc:sldMk cId="1327012471" sldId="346"/>
        </pc:sldMkLst>
        <pc:picChg chg="del">
          <ac:chgData name="황신엽" userId="cabf1635-5c28-4baa-9fa6-33978eeacf4c" providerId="ADAL" clId="{8156B4CE-5DEE-4E2C-9018-72EA085BF5D8}" dt="2023-09-25T08:19:35.800" v="19746" actId="478"/>
          <ac:picMkLst>
            <pc:docMk/>
            <pc:sldMk cId="1327012471" sldId="346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3:57.327" v="20378" actId="2711"/>
        <pc:sldMkLst>
          <pc:docMk/>
          <pc:sldMk cId="1029076988" sldId="347"/>
        </pc:sldMkLst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7" creationId="{C48E7F65-1EF6-A3D8-CA36-7F882115E7DB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3:57.327" v="20378" actId="2711"/>
          <ac:grpSpMkLst>
            <pc:docMk/>
            <pc:sldMk cId="1029076988" sldId="347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3" creationId="{B843DAF6-E262-277B-9593-8F111F274C46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4" creationId="{706F97D1-1A70-0630-1D7E-478E27089A66}"/>
          </ac:picMkLst>
        </pc:picChg>
        <pc:picChg chg="del">
          <ac:chgData name="황신엽" userId="cabf1635-5c28-4baa-9fa6-33978eeacf4c" providerId="ADAL" clId="{8156B4CE-5DEE-4E2C-9018-72EA085BF5D8}" dt="2023-09-25T08:03:36.014" v="19642" actId="478"/>
          <ac:picMkLst>
            <pc:docMk/>
            <pc:sldMk cId="1029076988" sldId="347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15" creationId="{E1987CC2-E6A2-2C73-4BDA-C39F02DB4F93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54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44:02.300" v="20379" actId="2711"/>
        <pc:sldMkLst>
          <pc:docMk/>
          <pc:sldMk cId="0" sldId="348"/>
        </pc:sldMkLst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3" creationId="{B5513A3D-D7FD-83E3-F8B3-39FEAD39FCA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" creationId="{AECFB108-27C9-87E3-C793-956A19099792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6" creationId="{B88914EC-E886-BE38-F642-18815590E25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7" creationId="{D7DA8DFA-8E2F-78D4-3DAB-1284D9C2B62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19" creationId="{579DA9AE-EE92-BBE2-94F4-D5A63881E6DD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6" creationId="{00000000-0000-0000-0000-000000000000}"/>
          </ac:spMkLst>
        </pc:spChg>
      </pc:sldChg>
      <pc:sldChg chg="delSp modSp add mod">
        <pc:chgData name="황신엽" userId="cabf1635-5c28-4baa-9fa6-33978eeacf4c" providerId="ADAL" clId="{8156B4CE-5DEE-4E2C-9018-72EA085BF5D8}" dt="2023-09-25T09:44:22.401" v="20383" actId="2711"/>
        <pc:sldMkLst>
          <pc:docMk/>
          <pc:sldMk cId="3340151320" sldId="349"/>
        </pc:sldMkLst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3" creationId="{6ECAE39D-BE46-7076-DD66-191FC7C1FDC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0.419" v="19644" actId="478"/>
          <ac:picMkLst>
            <pc:docMk/>
            <pc:sldMk cId="3340151320" sldId="349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27.203" v="20384" actId="2711"/>
        <pc:sldMkLst>
          <pc:docMk/>
          <pc:sldMk cId="2374564585" sldId="350"/>
        </pc:sldMkLst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1.455" v="19645" actId="478"/>
          <ac:picMkLst>
            <pc:docMk/>
            <pc:sldMk cId="2374564585" sldId="350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2.529" v="20385" actId="2711"/>
        <pc:sldMkLst>
          <pc:docMk/>
          <pc:sldMk cId="331301841" sldId="351"/>
        </pc:sldMkLst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4:32.529" v="20385" actId="2711"/>
          <ac:grpSpMkLst>
            <pc:docMk/>
            <pc:sldMk cId="331301841" sldId="351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4" creationId="{706F97D1-1A70-0630-1D7E-478E27089A66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7" creationId="{EA4BAD7A-A93A-2ED5-2D55-1C3DACFE78F6}"/>
          </ac:picMkLst>
        </pc:picChg>
        <pc:picChg chg="del">
          <ac:chgData name="황신엽" userId="cabf1635-5c28-4baa-9fa6-33978eeacf4c" providerId="ADAL" clId="{8156B4CE-5DEE-4E2C-9018-72EA085BF5D8}" dt="2023-09-25T08:03:42.632" v="19646" actId="478"/>
          <ac:picMkLst>
            <pc:docMk/>
            <pc:sldMk cId="331301841" sldId="351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122" creationId="{3749EFC4-9BF7-097B-014D-2C3624EFB12A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8.355" v="20386" actId="2711"/>
        <pc:sldMkLst>
          <pc:docMk/>
          <pc:sldMk cId="2592280517" sldId="352"/>
        </pc:sldMkLst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4.045" v="19647" actId="478"/>
          <ac:picMkLst>
            <pc:docMk/>
            <pc:sldMk cId="2592280517" sldId="352"/>
            <ac:picMk id="11" creationId="{0DF86A9A-CFFD-DDF0-24FE-9993E81DD20C}"/>
          </ac:picMkLst>
        </pc:picChg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4179631179" sldId="353"/>
        </pc:sldMkLst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1532053999" sldId="35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sv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png>
</file>

<file path=ppt/media/image86.png>
</file>

<file path=ppt/media/image87.sv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여기어때 잘난체" panose="020B0600000101010101" pitchFamily="50" charset="-127"/>
        <a:ea typeface="여기어때 잘난체" panose="020B0600000101010101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2971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80812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6054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25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6714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84418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38510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6780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53399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60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27397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1059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5137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90215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86031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35204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98708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6966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64860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135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08030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57634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44027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a5bc7179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g27a5bc7179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a5bc7179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g27a5bc7179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02739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a5bc7179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g27a5bc7179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9203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 반가워요</a:t>
            </a: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98516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근접 이웃 기반 예측 </a:t>
            </a:r>
            <a:r>
              <a:rPr lang="en-US" altLang="ko-KR" dirty="0"/>
              <a:t>: </a:t>
            </a:r>
            <a:r>
              <a:rPr lang="ko-KR" altLang="en-US" dirty="0"/>
              <a:t>새로운 데이터 포인트를 예측할 때</a:t>
            </a:r>
            <a:r>
              <a:rPr lang="en-US" altLang="ko-KR" dirty="0"/>
              <a:t>, </a:t>
            </a:r>
            <a:r>
              <a:rPr lang="ko-KR" altLang="en-US" dirty="0"/>
              <a:t>주변에 있는 가장 가까운 이웃 데이터 포인트의 정보를 활용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거리 측정 </a:t>
            </a:r>
            <a:r>
              <a:rPr lang="en-US" altLang="ko-KR" dirty="0"/>
              <a:t>: </a:t>
            </a:r>
            <a:r>
              <a:rPr lang="ko-KR" altLang="en-US" dirty="0"/>
              <a:t>주어진 데이터 포인트와 이웃 데이터 포인트 간의 거리를 측정하여 가장 가까운 이웃을 찾음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하이퍼파라미터</a:t>
            </a:r>
            <a:r>
              <a:rPr lang="ko-KR" altLang="en-US" dirty="0"/>
              <a:t> </a:t>
            </a:r>
            <a:r>
              <a:rPr lang="en-US" altLang="ko-KR" dirty="0"/>
              <a:t>K </a:t>
            </a:r>
            <a:r>
              <a:rPr lang="ko-KR" altLang="en-US" dirty="0"/>
              <a:t>선택 </a:t>
            </a:r>
            <a:r>
              <a:rPr lang="en-US" altLang="ko-KR" dirty="0"/>
              <a:t>: </a:t>
            </a:r>
            <a:r>
              <a:rPr lang="ko-KR" altLang="en-US" dirty="0"/>
              <a:t>사용자는 몇 개의 이웃 데이터 포인트를 참조할 것인지를 결정하기 위해 </a:t>
            </a:r>
            <a:r>
              <a:rPr lang="en-US" altLang="ko-KR" dirty="0"/>
              <a:t>K </a:t>
            </a:r>
            <a:r>
              <a:rPr lang="ko-KR" altLang="en-US" dirty="0"/>
              <a:t>값을 지정</a:t>
            </a:r>
            <a:r>
              <a:rPr lang="en-US" altLang="ko-KR" dirty="0"/>
              <a:t>. </a:t>
            </a:r>
            <a:r>
              <a:rPr lang="ko-KR" altLang="en-US" dirty="0"/>
              <a:t>작은 </a:t>
            </a:r>
            <a:r>
              <a:rPr lang="en-US" altLang="ko-KR" dirty="0"/>
              <a:t>K </a:t>
            </a:r>
            <a:r>
              <a:rPr lang="ko-KR" altLang="en-US" dirty="0"/>
              <a:t>값은 모델의 민감성을 높이고 노이즈에 민감해질 수 있으며</a:t>
            </a:r>
            <a:r>
              <a:rPr lang="en-US" altLang="ko-KR" dirty="0"/>
              <a:t>, </a:t>
            </a:r>
            <a:r>
              <a:rPr lang="ko-KR" altLang="en-US" dirty="0"/>
              <a:t>큰 </a:t>
            </a:r>
            <a:r>
              <a:rPr lang="en-US" altLang="ko-KR" dirty="0"/>
              <a:t>K </a:t>
            </a:r>
            <a:r>
              <a:rPr lang="ko-KR" altLang="en-US" dirty="0"/>
              <a:t>값은 모델을 보다 안정적으로 만듦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75155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6" name="Google Shape;40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201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3" name="Google Shape;36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4" name="Google Shape;3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4488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6714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3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9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5.png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emf"/><Relationship Id="rId4" Type="http://schemas.openxmlformats.org/officeDocument/2006/relationships/package" Target="../embeddings/Microsoft_Excel_Worksheet.xlsx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7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54.png"/><Relationship Id="rId7" Type="http://schemas.openxmlformats.org/officeDocument/2006/relationships/package" Target="../embeddings/Microsoft_Excel_Worksheet2.xlsx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7.emf"/><Relationship Id="rId5" Type="http://schemas.openxmlformats.org/officeDocument/2006/relationships/package" Target="../embeddings/Microsoft_Excel_Worksheet4.xlsx"/><Relationship Id="rId4" Type="http://schemas.openxmlformats.org/officeDocument/2006/relationships/image" Target="../media/image5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5" Type="http://schemas.microsoft.com/office/2007/relationships/hdphoto" Target="../media/hdphoto1.wdp"/><Relationship Id="rId4" Type="http://schemas.openxmlformats.org/officeDocument/2006/relationships/image" Target="../media/image5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5" Type="http://schemas.openxmlformats.org/officeDocument/2006/relationships/image" Target="../media/image66.png"/><Relationship Id="rId15" Type="http://schemas.openxmlformats.org/officeDocument/2006/relationships/image" Target="../media/image76.png"/><Relationship Id="rId10" Type="http://schemas.openxmlformats.org/officeDocument/2006/relationships/image" Target="../media/image71.png"/><Relationship Id="rId4" Type="http://schemas.openxmlformats.org/officeDocument/2006/relationships/image" Target="../media/image65.sv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seonjaechoi.tistory.com/" TargetMode="External"/><Relationship Id="rId3" Type="http://schemas.openxmlformats.org/officeDocument/2006/relationships/hyperlink" Target="https://jay-s1.tistory.com/" TargetMode="External"/><Relationship Id="rId7" Type="http://schemas.openxmlformats.org/officeDocument/2006/relationships/hyperlink" Target="https://github.com/Gil-Ye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s-alt.tistory.com/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github.com/gaf21asd" TargetMode="External"/><Relationship Id="rId9" Type="http://schemas.openxmlformats.org/officeDocument/2006/relationships/hyperlink" Target="https://github.com/HSYhrae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sv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12" Type="http://schemas.openxmlformats.org/officeDocument/2006/relationships/image" Target="../media/image87.sv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1.sv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svg"/><Relationship Id="rId9" Type="http://schemas.openxmlformats.org/officeDocument/2006/relationships/image" Target="../media/image8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8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loud.com/intro/architecture/23" TargetMode="External"/><Relationship Id="rId3" Type="http://schemas.openxmlformats.org/officeDocument/2006/relationships/hyperlink" Target="https://www.flaticon.com/kr/" TargetMode="External"/><Relationship Id="rId7" Type="http://schemas.openxmlformats.org/officeDocument/2006/relationships/hyperlink" Target="https://guide.ncloud-docs.com/docs/ko/server-create-vpc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kr.freepik.com/icons" TargetMode="External"/><Relationship Id="rId5" Type="http://schemas.openxmlformats.org/officeDocument/2006/relationships/hyperlink" Target="https://icon-icons.com/ko/" TargetMode="External"/><Relationship Id="rId4" Type="http://schemas.openxmlformats.org/officeDocument/2006/relationships/hyperlink" Target="https://icons8.kr/icon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28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5261093"/>
            <a:ext cx="12192000" cy="1596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8998187" y="3664186"/>
            <a:ext cx="3193813" cy="3193813"/>
            <a:chOff x="9919316" y="4585315"/>
            <a:chExt cx="2272684" cy="2272684"/>
          </a:xfrm>
        </p:grpSpPr>
        <p:sp>
          <p:nvSpPr>
            <p:cNvPr id="86" name="Google Shape;86;p1"/>
            <p:cNvSpPr/>
            <p:nvPr/>
          </p:nvSpPr>
          <p:spPr>
            <a:xfrm rot="5400000">
              <a:off x="11055658" y="4585315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 rot="5400000">
              <a:off x="11055658" y="5721657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1" name="Google Shape;91;p1"/>
          <p:cNvSpPr/>
          <p:nvPr/>
        </p:nvSpPr>
        <p:spPr>
          <a:xfrm>
            <a:off x="-1" y="6312145"/>
            <a:ext cx="3078218" cy="57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[</a:t>
            </a:r>
            <a:r>
              <a:rPr lang="en-US" altLang="ko-KR" sz="1050" b="1" i="0" u="none" strike="noStrike" cap="none" dirty="0" err="1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FutureTech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]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김주성,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이길연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최선재</a:t>
            </a:r>
            <a:endParaRPr sz="600" b="1" i="0" u="none" strike="noStrike" cap="none" dirty="0">
              <a:solidFill>
                <a:srgbClr val="3F3F3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5" name="Google Shape;90;p1">
            <a:extLst>
              <a:ext uri="{FF2B5EF4-FFF2-40B4-BE49-F238E27FC236}">
                <a16:creationId xmlns:a16="http://schemas.microsoft.com/office/drawing/2014/main" id="{137AAD01-7E1C-94B5-C5D4-8D5F59DB2B3D}"/>
              </a:ext>
            </a:extLst>
          </p:cNvPr>
          <p:cNvCxnSpPr>
            <a:cxnSpLocks/>
          </p:cNvCxnSpPr>
          <p:nvPr/>
        </p:nvCxnSpPr>
        <p:spPr>
          <a:xfrm flipH="1">
            <a:off x="474675" y="3004907"/>
            <a:ext cx="9989687" cy="0"/>
          </a:xfrm>
          <a:prstGeom prst="straightConnector1">
            <a:avLst/>
          </a:prstGeom>
          <a:noFill/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89;p1">
            <a:extLst>
              <a:ext uri="{FF2B5EF4-FFF2-40B4-BE49-F238E27FC236}">
                <a16:creationId xmlns:a16="http://schemas.microsoft.com/office/drawing/2014/main" id="{499698BC-D3A4-5031-62B7-A7045B7A540A}"/>
              </a:ext>
            </a:extLst>
          </p:cNvPr>
          <p:cNvSpPr/>
          <p:nvPr/>
        </p:nvSpPr>
        <p:spPr>
          <a:xfrm>
            <a:off x="474675" y="1596907"/>
            <a:ext cx="11132687" cy="170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3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43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sz="4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: 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열처리 </a:t>
            </a:r>
            <a:r>
              <a:rPr lang="ko-KR" altLang="en-US" sz="1600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예지보전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의 </a:t>
            </a:r>
            <a:r>
              <a:rPr lang="en-US" altLang="ko-KR" sz="1600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GRU</a:t>
            </a:r>
            <a:r>
              <a:rPr lang="ko-KR" altLang="en-US" sz="1600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모델링 및 품질보증의 알고리즘 최적화를 통한 클라우드 서비스 구현</a:t>
            </a:r>
            <a:endParaRPr lang="en-US" altLang="ko-KR" b="1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0" i="0" u="none" strike="noStrike" cap="none" dirty="0" err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Dotum"/>
                <a:sym typeface="Dotum"/>
              </a:rPr>
              <a:t>Machine</a:t>
            </a:r>
            <a:r>
              <a:rPr lang="en-US" altLang="ko-KR" sz="1100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Dotum"/>
                <a:sym typeface="Dotum"/>
              </a:rPr>
              <a:t> </a:t>
            </a:r>
            <a:r>
              <a:rPr lang="ko-KR" sz="1100" b="0" i="0" u="none" strike="noStrike" cap="none" dirty="0" err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Dotum"/>
                <a:sym typeface="Dotum"/>
              </a:rPr>
              <a:t>Learning</a:t>
            </a:r>
            <a:r>
              <a:rPr lang="en-US" altLang="ko-KR" sz="1100" b="0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Dotum"/>
                <a:sym typeface="Dotum"/>
              </a:rPr>
              <a:t> &amp; Cloud Platform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99;p2">
            <a:extLst>
              <a:ext uri="{FF2B5EF4-FFF2-40B4-BE49-F238E27FC236}">
                <a16:creationId xmlns:a16="http://schemas.microsoft.com/office/drawing/2014/main" id="{A9F25A4F-59C1-4BA7-8579-68752A11581A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20" name="Google Shape;61;p14">
            <a:extLst>
              <a:ext uri="{FF2B5EF4-FFF2-40B4-BE49-F238E27FC236}">
                <a16:creationId xmlns:a16="http://schemas.microsoft.com/office/drawing/2014/main" id="{F54723A3-6E00-40D9-BD06-3A400FC34AE4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21" name="Google Shape;62;p14">
              <a:extLst>
                <a:ext uri="{FF2B5EF4-FFF2-40B4-BE49-F238E27FC236}">
                  <a16:creationId xmlns:a16="http://schemas.microsoft.com/office/drawing/2014/main" id="{4BFAFD0E-1061-4103-B31B-AC90A1E6A2BE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2" name="Google Shape;63;p14">
              <a:extLst>
                <a:ext uri="{FF2B5EF4-FFF2-40B4-BE49-F238E27FC236}">
                  <a16:creationId xmlns:a16="http://schemas.microsoft.com/office/drawing/2014/main" id="{930E9290-C055-45A0-8929-0DE365420ABC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sp>
        <p:nvSpPr>
          <p:cNvPr id="17" name="Google Shape;349;p11">
            <a:extLst>
              <a:ext uri="{FF2B5EF4-FFF2-40B4-BE49-F238E27FC236}">
                <a16:creationId xmlns:a16="http://schemas.microsoft.com/office/drawing/2014/main" id="{C459AAD8-DBDE-492F-AFD1-EBE4A8D03D0C}"/>
              </a:ext>
            </a:extLst>
          </p:cNvPr>
          <p:cNvSpPr txBox="1"/>
          <p:nvPr/>
        </p:nvSpPr>
        <p:spPr>
          <a:xfrm>
            <a:off x="93305" y="867747"/>
            <a:ext cx="28184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800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1BBB0139-4373-400A-B1CF-3ADCB39C9EC3}"/>
              </a:ext>
            </a:extLst>
          </p:cNvPr>
          <p:cNvSpPr txBox="1"/>
          <p:nvPr/>
        </p:nvSpPr>
        <p:spPr>
          <a:xfrm>
            <a:off x="755690" y="1288060"/>
            <a:ext cx="313445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파생변수 생성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A2458863-2C56-4699-9808-84FD77A09DC5}"/>
              </a:ext>
            </a:extLst>
          </p:cNvPr>
          <p:cNvSpPr txBox="1"/>
          <p:nvPr/>
        </p:nvSpPr>
        <p:spPr>
          <a:xfrm>
            <a:off x="755689" y="1741576"/>
            <a:ext cx="508935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이상치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(Outlier)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이상치 판별을 위해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IQR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의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Fence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활용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" name="Google Shape;349;p11">
            <a:extLst>
              <a:ext uri="{FF2B5EF4-FFF2-40B4-BE49-F238E27FC236}">
                <a16:creationId xmlns:a16="http://schemas.microsoft.com/office/drawing/2014/main" id="{C98534F7-2047-429E-8CF9-86C978F59D5A}"/>
              </a:ext>
            </a:extLst>
          </p:cNvPr>
          <p:cNvSpPr txBox="1"/>
          <p:nvPr/>
        </p:nvSpPr>
        <p:spPr>
          <a:xfrm>
            <a:off x="755689" y="4285448"/>
            <a:ext cx="316598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그룹화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1BC5DD5-0402-49F0-B8DA-4428663BC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06" y="5111053"/>
            <a:ext cx="917773" cy="917773"/>
          </a:xfrm>
          <a:prstGeom prst="rect">
            <a:avLst/>
          </a:prstGeom>
        </p:spPr>
      </p:pic>
      <p:sp>
        <p:nvSpPr>
          <p:cNvPr id="30" name="Google Shape;349;p11">
            <a:extLst>
              <a:ext uri="{FF2B5EF4-FFF2-40B4-BE49-F238E27FC236}">
                <a16:creationId xmlns:a16="http://schemas.microsoft.com/office/drawing/2014/main" id="{D5067758-828B-46AC-A26E-D88EFB6CFC22}"/>
              </a:ext>
            </a:extLst>
          </p:cNvPr>
          <p:cNvSpPr txBox="1"/>
          <p:nvPr/>
        </p:nvSpPr>
        <p:spPr>
          <a:xfrm>
            <a:off x="2032649" y="5111053"/>
            <a:ext cx="3420716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배정번호별 시간 단위로 </a:t>
            </a:r>
            <a:r>
              <a:rPr kumimoji="0" lang="ko-KR" altLang="en-US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설비값은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평균값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,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이상치는 총합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으로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그룹화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TAG_MIN,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초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변수 제거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1028" name="Picture 4" descr="How to Find Outliers | 4 Ways with Examples &amp; Explanation">
            <a:extLst>
              <a:ext uri="{FF2B5EF4-FFF2-40B4-BE49-F238E27FC236}">
                <a16:creationId xmlns:a16="http://schemas.microsoft.com/office/drawing/2014/main" id="{A3743224-5A4A-4B2C-988B-07F5EF625D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10301" r="4230" b="19367"/>
          <a:stretch/>
        </p:blipFill>
        <p:spPr bwMode="auto">
          <a:xfrm>
            <a:off x="1135799" y="2472132"/>
            <a:ext cx="3551884" cy="166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CB92A437-F50E-4E65-8FDE-B403045B8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108" y="5012184"/>
            <a:ext cx="2486372" cy="990738"/>
          </a:xfrm>
          <a:prstGeom prst="rect">
            <a:avLst/>
          </a:prstGeom>
        </p:spPr>
      </p:pic>
      <p:sp>
        <p:nvSpPr>
          <p:cNvPr id="48" name="Google Shape;349;p11">
            <a:extLst>
              <a:ext uri="{FF2B5EF4-FFF2-40B4-BE49-F238E27FC236}">
                <a16:creationId xmlns:a16="http://schemas.microsoft.com/office/drawing/2014/main" id="{289F661C-6E43-42FE-9E0D-287B2DF1E774}"/>
              </a:ext>
            </a:extLst>
          </p:cNvPr>
          <p:cNvSpPr txBox="1"/>
          <p:nvPr/>
        </p:nvSpPr>
        <p:spPr>
          <a:xfrm>
            <a:off x="6225801" y="1288060"/>
            <a:ext cx="501068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Target Column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생성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50" name="Google Shape;349;p11">
            <a:extLst>
              <a:ext uri="{FF2B5EF4-FFF2-40B4-BE49-F238E27FC236}">
                <a16:creationId xmlns:a16="http://schemas.microsoft.com/office/drawing/2014/main" id="{8A0620CB-0285-4755-998C-8CBB2DEAD1B0}"/>
              </a:ext>
            </a:extLst>
          </p:cNvPr>
          <p:cNvSpPr txBox="1"/>
          <p:nvPr/>
        </p:nvSpPr>
        <p:spPr>
          <a:xfrm>
            <a:off x="6225801" y="1816736"/>
            <a:ext cx="521051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설비 이상 신호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“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설비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_Signal”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0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=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이상치 총합이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사분위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보다 작으면 정상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=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이상치 총합이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사분위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보다 크거나 같으면 비정상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8D011FF8-79DF-41BC-98F3-866199408C08}"/>
              </a:ext>
            </a:extLst>
          </p:cNvPr>
          <p:cNvSpPr/>
          <p:nvPr/>
        </p:nvSpPr>
        <p:spPr>
          <a:xfrm rot="5400000">
            <a:off x="8567409" y="4219348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BC1673A6-8C39-4287-9A0D-704F82C58E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2549" y="3063179"/>
            <a:ext cx="3285149" cy="7275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057EA30-F1A6-4FA3-9BC4-CF14D6DEC5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211" r="4853"/>
          <a:stretch/>
        </p:blipFill>
        <p:spPr>
          <a:xfrm>
            <a:off x="9212752" y="4706043"/>
            <a:ext cx="1631394" cy="140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57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349;p11">
            <a:extLst>
              <a:ext uri="{FF2B5EF4-FFF2-40B4-BE49-F238E27FC236}">
                <a16:creationId xmlns:a16="http://schemas.microsoft.com/office/drawing/2014/main" id="{4D2AFC8D-C96E-4BED-93F1-FE77470358DD}"/>
              </a:ext>
            </a:extLst>
          </p:cNvPr>
          <p:cNvSpPr txBox="1"/>
          <p:nvPr/>
        </p:nvSpPr>
        <p:spPr>
          <a:xfrm>
            <a:off x="755689" y="1279682"/>
            <a:ext cx="484501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4. </a:t>
            </a:r>
            <a:r>
              <a:rPr lang="ko-KR" altLang="en-US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정규화</a:t>
            </a:r>
            <a:r>
              <a:rPr lang="en-US" altLang="ko-KR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- Min-Max Scaler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(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최댓값과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최솟값으로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0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과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사이로 변환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732F5374-3A8D-43A3-9CD9-F9E481B6A270}"/>
              </a:ext>
            </a:extLst>
          </p:cNvPr>
          <p:cNvSpPr/>
          <p:nvPr/>
        </p:nvSpPr>
        <p:spPr>
          <a:xfrm rot="5400000">
            <a:off x="964493" y="407489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B94E607C-A598-4881-B3A4-DD68027E1F9A}"/>
              </a:ext>
            </a:extLst>
          </p:cNvPr>
          <p:cNvSpPr/>
          <p:nvPr/>
        </p:nvSpPr>
        <p:spPr>
          <a:xfrm rot="5400000">
            <a:off x="4763677" y="407489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" name="Google Shape;99;p2">
            <a:extLst>
              <a:ext uri="{FF2B5EF4-FFF2-40B4-BE49-F238E27FC236}">
                <a16:creationId xmlns:a16="http://schemas.microsoft.com/office/drawing/2014/main" id="{63B19A99-FB00-438A-A054-89C988E1096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8" name="Google Shape;61;p14">
            <a:extLst>
              <a:ext uri="{FF2B5EF4-FFF2-40B4-BE49-F238E27FC236}">
                <a16:creationId xmlns:a16="http://schemas.microsoft.com/office/drawing/2014/main" id="{CF5C7366-200E-45F1-B4B9-E5C47C5D1958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19" name="Google Shape;62;p14">
              <a:extLst>
                <a:ext uri="{FF2B5EF4-FFF2-40B4-BE49-F238E27FC236}">
                  <a16:creationId xmlns:a16="http://schemas.microsoft.com/office/drawing/2014/main" id="{997B0C26-A422-4F28-ACA6-5D1A64003BF6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0" name="Google Shape;63;p14">
              <a:extLst>
                <a:ext uri="{FF2B5EF4-FFF2-40B4-BE49-F238E27FC236}">
                  <a16:creationId xmlns:a16="http://schemas.microsoft.com/office/drawing/2014/main" id="{0C82BA46-7933-4516-83A2-CBA106AC4B30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sp>
        <p:nvSpPr>
          <p:cNvPr id="21" name="Google Shape;349;p11">
            <a:extLst>
              <a:ext uri="{FF2B5EF4-FFF2-40B4-BE49-F238E27FC236}">
                <a16:creationId xmlns:a16="http://schemas.microsoft.com/office/drawing/2014/main" id="{4FFC5AEE-EB47-45C0-ABBF-C5402FE842C3}"/>
              </a:ext>
            </a:extLst>
          </p:cNvPr>
          <p:cNvSpPr txBox="1"/>
          <p:nvPr/>
        </p:nvSpPr>
        <p:spPr>
          <a:xfrm>
            <a:off x="93305" y="867747"/>
            <a:ext cx="28184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800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10" name="Picture 2" descr="python - Can someone explain to me how MinMaxScaler() works? - Stack  Overflow">
            <a:extLst>
              <a:ext uri="{FF2B5EF4-FFF2-40B4-BE49-F238E27FC236}">
                <a16:creationId xmlns:a16="http://schemas.microsoft.com/office/drawing/2014/main" id="{D51F48FF-1810-4537-AF47-566D3A4B2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523" y="3964607"/>
            <a:ext cx="2688815" cy="59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D50213B-66F2-4672-9982-FAD6CF7C9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17" y="2036701"/>
            <a:ext cx="5033883" cy="159584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CA0192A-55F0-4391-AD30-241A180A5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817" y="4896445"/>
            <a:ext cx="5033883" cy="1628317"/>
          </a:xfrm>
          <a:prstGeom prst="rect">
            <a:avLst/>
          </a:prstGeom>
        </p:spPr>
      </p:pic>
      <p:sp>
        <p:nvSpPr>
          <p:cNvPr id="43" name="Google Shape;349;p11">
            <a:extLst>
              <a:ext uri="{FF2B5EF4-FFF2-40B4-BE49-F238E27FC236}">
                <a16:creationId xmlns:a16="http://schemas.microsoft.com/office/drawing/2014/main" id="{52108538-C1B3-48E3-B9BB-9135EC9E47B8}"/>
              </a:ext>
            </a:extLst>
          </p:cNvPr>
          <p:cNvSpPr txBox="1"/>
          <p:nvPr/>
        </p:nvSpPr>
        <p:spPr>
          <a:xfrm>
            <a:off x="6591302" y="1279682"/>
            <a:ext cx="501932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5. </a:t>
            </a:r>
            <a:r>
              <a:rPr lang="ko-KR" altLang="en-US" sz="1600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전처리</a:t>
            </a:r>
            <a:r>
              <a:rPr lang="ko-KR" altLang="en-US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함수화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9" name="화살표: 오른쪽 48">
            <a:extLst>
              <a:ext uri="{FF2B5EF4-FFF2-40B4-BE49-F238E27FC236}">
                <a16:creationId xmlns:a16="http://schemas.microsoft.com/office/drawing/2014/main" id="{5AADEE7D-D56E-439A-8A1E-D539439E4F0D}"/>
              </a:ext>
            </a:extLst>
          </p:cNvPr>
          <p:cNvSpPr/>
          <p:nvPr/>
        </p:nvSpPr>
        <p:spPr>
          <a:xfrm rot="5400000">
            <a:off x="9087386" y="4067165"/>
            <a:ext cx="255221" cy="157748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1" name="Google Shape;349;p11">
            <a:extLst>
              <a:ext uri="{FF2B5EF4-FFF2-40B4-BE49-F238E27FC236}">
                <a16:creationId xmlns:a16="http://schemas.microsoft.com/office/drawing/2014/main" id="{8EC54E15-E2CC-4885-80AE-84D8B0B26BE8}"/>
              </a:ext>
            </a:extLst>
          </p:cNvPr>
          <p:cNvSpPr txBox="1"/>
          <p:nvPr/>
        </p:nvSpPr>
        <p:spPr>
          <a:xfrm>
            <a:off x="7914228" y="3596704"/>
            <a:ext cx="2601539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각각의 설비에 예지보전 필요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2" name="Google Shape;349;p11">
            <a:extLst>
              <a:ext uri="{FF2B5EF4-FFF2-40B4-BE49-F238E27FC236}">
                <a16:creationId xmlns:a16="http://schemas.microsoft.com/office/drawing/2014/main" id="{DC08CC1A-D709-4B23-BBA9-AE219F534333}"/>
              </a:ext>
            </a:extLst>
          </p:cNvPr>
          <p:cNvSpPr txBox="1"/>
          <p:nvPr/>
        </p:nvSpPr>
        <p:spPr>
          <a:xfrm>
            <a:off x="7396707" y="4372736"/>
            <a:ext cx="363657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각 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설비별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데이터 전처리를 위한 함수 활용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F56EAA6D-231A-4B4D-8DFF-9ECA6A4FD9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114"/>
          <a:stretch/>
        </p:blipFill>
        <p:spPr>
          <a:xfrm>
            <a:off x="6591302" y="4805602"/>
            <a:ext cx="2401696" cy="905001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194C5EED-4C0C-4606-A623-414CFDF2A7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8459" y="5891054"/>
            <a:ext cx="1762371" cy="447737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3B774F19-5EBF-407F-A743-5B789BF5A1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59686" y="4929326"/>
            <a:ext cx="2569989" cy="14147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0220FFE-0EB6-40BD-9A1B-7D5523F5AD9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50" t="48438" r="2869" b="20858"/>
          <a:stretch/>
        </p:blipFill>
        <p:spPr>
          <a:xfrm>
            <a:off x="6636900" y="1756735"/>
            <a:ext cx="5156196" cy="16391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8019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755691" y="1489655"/>
            <a:ext cx="21545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그룹화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34" name="Google Shape;349;p11">
            <a:extLst>
              <a:ext uri="{FF2B5EF4-FFF2-40B4-BE49-F238E27FC236}">
                <a16:creationId xmlns:a16="http://schemas.microsoft.com/office/drawing/2014/main" id="{53877AFF-CA51-4E7B-B9F8-1474A9978B9B}"/>
              </a:ext>
            </a:extLst>
          </p:cNvPr>
          <p:cNvSpPr txBox="1"/>
          <p:nvPr/>
        </p:nvSpPr>
        <p:spPr>
          <a:xfrm>
            <a:off x="6416981" y="1489655"/>
            <a:ext cx="218704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파생변수 생성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36" name="Google Shape;349;p11">
            <a:extLst>
              <a:ext uri="{FF2B5EF4-FFF2-40B4-BE49-F238E27FC236}">
                <a16:creationId xmlns:a16="http://schemas.microsoft.com/office/drawing/2014/main" id="{9DF3EEBE-1CB4-4C35-B8C9-3D34AE25C769}"/>
              </a:ext>
            </a:extLst>
          </p:cNvPr>
          <p:cNvSpPr txBox="1"/>
          <p:nvPr/>
        </p:nvSpPr>
        <p:spPr>
          <a:xfrm>
            <a:off x="6416981" y="2070972"/>
            <a:ext cx="5019327" cy="290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불량률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(BQ Rate)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불량률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= 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불량품수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/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총생산량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* 100%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불량단계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(DS)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안전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=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불량률이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사분위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보다 작으면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위험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=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불량률이 </a:t>
            </a: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사분위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보다 크거나 같으면</a:t>
            </a:r>
            <a:endParaRPr lang="en-US" altLang="ko-KR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179A45A2-13D5-44B9-ABBB-628E277FE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030" y="2868607"/>
            <a:ext cx="4446538" cy="383031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C1E2CD8A-858A-4A7D-A5E8-885FCB258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030" y="5066291"/>
            <a:ext cx="4633912" cy="1421876"/>
          </a:xfrm>
          <a:prstGeom prst="rect">
            <a:avLst/>
          </a:prstGeom>
        </p:spPr>
      </p:pic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198C7F8F-0408-4A80-B664-23C4482FBF61}"/>
              </a:ext>
            </a:extLst>
          </p:cNvPr>
          <p:cNvSpPr/>
          <p:nvPr/>
        </p:nvSpPr>
        <p:spPr>
          <a:xfrm>
            <a:off x="5794066" y="3816152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16465DB0-1C76-4097-9EC0-71C5C4441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104" y="2192170"/>
            <a:ext cx="917773" cy="917773"/>
          </a:xfrm>
          <a:prstGeom prst="rect">
            <a:avLst/>
          </a:prstGeom>
        </p:spPr>
      </p:pic>
      <p:sp>
        <p:nvSpPr>
          <p:cNvPr id="49" name="Google Shape;349;p11">
            <a:extLst>
              <a:ext uri="{FF2B5EF4-FFF2-40B4-BE49-F238E27FC236}">
                <a16:creationId xmlns:a16="http://schemas.microsoft.com/office/drawing/2014/main" id="{DF8B51C1-9A68-4F92-AD3F-CB9C7BF621BB}"/>
              </a:ext>
            </a:extLst>
          </p:cNvPr>
          <p:cNvSpPr txBox="1"/>
          <p:nvPr/>
        </p:nvSpPr>
        <p:spPr>
          <a:xfrm>
            <a:off x="2183926" y="2266911"/>
            <a:ext cx="356907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설비 데이터의 배정번호별</a:t>
            </a:r>
            <a:endParaRPr lang="en-US" altLang="ko-KR" sz="18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Mean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과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Std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데이터 생성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TAG_MIN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Column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7" name="더하기 기호 26">
            <a:extLst>
              <a:ext uri="{FF2B5EF4-FFF2-40B4-BE49-F238E27FC236}">
                <a16:creationId xmlns:a16="http://schemas.microsoft.com/office/drawing/2014/main" id="{35025824-2109-4DE3-A5D4-FB475BEE7152}"/>
              </a:ext>
            </a:extLst>
          </p:cNvPr>
          <p:cNvSpPr/>
          <p:nvPr/>
        </p:nvSpPr>
        <p:spPr>
          <a:xfrm>
            <a:off x="2910191" y="3650591"/>
            <a:ext cx="710317" cy="710317"/>
          </a:xfrm>
          <a:prstGeom prst="mathPlus">
            <a:avLst>
              <a:gd name="adj1" fmla="val 1572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973B0D5A-DCC3-4AC7-8661-38824A7EB6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04" y="4723051"/>
            <a:ext cx="955196" cy="955196"/>
          </a:xfrm>
          <a:prstGeom prst="rect">
            <a:avLst/>
          </a:prstGeom>
        </p:spPr>
      </p:pic>
      <p:sp>
        <p:nvSpPr>
          <p:cNvPr id="58" name="Google Shape;349;p11">
            <a:extLst>
              <a:ext uri="{FF2B5EF4-FFF2-40B4-BE49-F238E27FC236}">
                <a16:creationId xmlns:a16="http://schemas.microsoft.com/office/drawing/2014/main" id="{8AE62EEB-190A-499D-A23C-680D61A3FAD5}"/>
              </a:ext>
            </a:extLst>
          </p:cNvPr>
          <p:cNvSpPr txBox="1"/>
          <p:nvPr/>
        </p:nvSpPr>
        <p:spPr>
          <a:xfrm>
            <a:off x="2183926" y="4723051"/>
            <a:ext cx="304234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품질 데이터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의 배정번호별</a:t>
            </a:r>
            <a:endParaRPr lang="en-US" altLang="ko-KR" sz="18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품질 수량 데이터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불량 단계 외 변수 전부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19" name="Google Shape;99;p2">
            <a:extLst>
              <a:ext uri="{FF2B5EF4-FFF2-40B4-BE49-F238E27FC236}">
                <a16:creationId xmlns:a16="http://schemas.microsoft.com/office/drawing/2014/main" id="{A9F25A4F-59C1-4BA7-8579-68752A11581A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20" name="Google Shape;61;p14">
            <a:extLst>
              <a:ext uri="{FF2B5EF4-FFF2-40B4-BE49-F238E27FC236}">
                <a16:creationId xmlns:a16="http://schemas.microsoft.com/office/drawing/2014/main" id="{F54723A3-6E00-40D9-BD06-3A400FC34AE4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21" name="Google Shape;62;p14">
              <a:extLst>
                <a:ext uri="{FF2B5EF4-FFF2-40B4-BE49-F238E27FC236}">
                  <a16:creationId xmlns:a16="http://schemas.microsoft.com/office/drawing/2014/main" id="{4BFAFD0E-1061-4103-B31B-AC90A1E6A2BE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2" name="Google Shape;63;p14">
              <a:extLst>
                <a:ext uri="{FF2B5EF4-FFF2-40B4-BE49-F238E27FC236}">
                  <a16:creationId xmlns:a16="http://schemas.microsoft.com/office/drawing/2014/main" id="{930E9290-C055-45A0-8929-0DE365420ABC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sp>
        <p:nvSpPr>
          <p:cNvPr id="17" name="Google Shape;349;p11">
            <a:extLst>
              <a:ext uri="{FF2B5EF4-FFF2-40B4-BE49-F238E27FC236}">
                <a16:creationId xmlns:a16="http://schemas.microsoft.com/office/drawing/2014/main" id="{FF8214D3-B8A7-4FCF-8FC8-70E8DF874867}"/>
              </a:ext>
            </a:extLst>
          </p:cNvPr>
          <p:cNvSpPr txBox="1"/>
          <p:nvPr/>
        </p:nvSpPr>
        <p:spPr>
          <a:xfrm>
            <a:off x="93305" y="867747"/>
            <a:ext cx="28184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800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9992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349;p11">
            <a:extLst>
              <a:ext uri="{FF2B5EF4-FFF2-40B4-BE49-F238E27FC236}">
                <a16:creationId xmlns:a16="http://schemas.microsoft.com/office/drawing/2014/main" id="{4CF32B01-DE09-4A37-9639-19F30D582361}"/>
              </a:ext>
            </a:extLst>
          </p:cNvPr>
          <p:cNvSpPr txBox="1"/>
          <p:nvPr/>
        </p:nvSpPr>
        <p:spPr>
          <a:xfrm>
            <a:off x="678834" y="1240349"/>
            <a:ext cx="484501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분류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Label Encoder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불량단계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Binary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안전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0 /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위험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1]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9" name="Google Shape;349;p11">
            <a:extLst>
              <a:ext uri="{FF2B5EF4-FFF2-40B4-BE49-F238E27FC236}">
                <a16:creationId xmlns:a16="http://schemas.microsoft.com/office/drawing/2014/main" id="{4D2AFC8D-C96E-4BED-93F1-FE77470358DD}"/>
              </a:ext>
            </a:extLst>
          </p:cNvPr>
          <p:cNvSpPr txBox="1"/>
          <p:nvPr/>
        </p:nvSpPr>
        <p:spPr>
          <a:xfrm>
            <a:off x="6745009" y="1237038"/>
            <a:ext cx="484501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4.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정규화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Robust Scaler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- </a:t>
            </a:r>
            <a:r>
              <a:rPr lang="ko-KR" altLang="en-US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이상치의 영향을 최소화하여 일반화 성능에 강함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EBE7D22-4CF0-44B7-A1F0-47F88CFE9D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55675"/>
          <a:stretch/>
        </p:blipFill>
        <p:spPr>
          <a:xfrm>
            <a:off x="6591301" y="2115561"/>
            <a:ext cx="4998720" cy="1644403"/>
          </a:xfrm>
          <a:prstGeom prst="rect">
            <a:avLst/>
          </a:prstGeom>
        </p:spPr>
      </p:pic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732F5374-3A8D-43A3-9CD9-F9E481B6A270}"/>
              </a:ext>
            </a:extLst>
          </p:cNvPr>
          <p:cNvSpPr/>
          <p:nvPr/>
        </p:nvSpPr>
        <p:spPr>
          <a:xfrm rot="5400000">
            <a:off x="6953813" y="408327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42975B69-0751-4602-8BCD-D826197CD2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138"/>
          <a:stretch/>
        </p:blipFill>
        <p:spPr>
          <a:xfrm>
            <a:off x="6591301" y="4785780"/>
            <a:ext cx="4998719" cy="1568319"/>
          </a:xfrm>
          <a:prstGeom prst="rect">
            <a:avLst/>
          </a:prstGeom>
        </p:spPr>
      </p:pic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B94E607C-A598-4881-B3A4-DD68027E1F9A}"/>
              </a:ext>
            </a:extLst>
          </p:cNvPr>
          <p:cNvSpPr/>
          <p:nvPr/>
        </p:nvSpPr>
        <p:spPr>
          <a:xfrm rot="5400000">
            <a:off x="10752997" y="408327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6D632B0-0B84-4860-A311-563D864B04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17" y="2215740"/>
            <a:ext cx="5163444" cy="164440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22A11FE-511F-43E7-80EA-0A4755C907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38" r="61070"/>
          <a:stretch/>
        </p:blipFill>
        <p:spPr>
          <a:xfrm>
            <a:off x="519617" y="4927027"/>
            <a:ext cx="2771319" cy="1063226"/>
          </a:xfrm>
          <a:prstGeom prst="rect">
            <a:avLst/>
          </a:prstGeom>
        </p:spPr>
      </p:pic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9C4E4ADC-1A1B-40EE-9531-BD243F8FDA48}"/>
              </a:ext>
            </a:extLst>
          </p:cNvPr>
          <p:cNvSpPr/>
          <p:nvPr/>
        </p:nvSpPr>
        <p:spPr>
          <a:xfrm rot="5400000">
            <a:off x="2993625" y="408327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" name="Google Shape;99;p2">
            <a:extLst>
              <a:ext uri="{FF2B5EF4-FFF2-40B4-BE49-F238E27FC236}">
                <a16:creationId xmlns:a16="http://schemas.microsoft.com/office/drawing/2014/main" id="{63B19A99-FB00-438A-A054-89C988E1096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8" name="Google Shape;61;p14">
            <a:extLst>
              <a:ext uri="{FF2B5EF4-FFF2-40B4-BE49-F238E27FC236}">
                <a16:creationId xmlns:a16="http://schemas.microsoft.com/office/drawing/2014/main" id="{CF5C7366-200E-45F1-B4B9-E5C47C5D1958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19" name="Google Shape;62;p14">
              <a:extLst>
                <a:ext uri="{FF2B5EF4-FFF2-40B4-BE49-F238E27FC236}">
                  <a16:creationId xmlns:a16="http://schemas.microsoft.com/office/drawing/2014/main" id="{997B0C26-A422-4F28-ACA6-5D1A64003BF6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0" name="Google Shape;63;p14">
              <a:extLst>
                <a:ext uri="{FF2B5EF4-FFF2-40B4-BE49-F238E27FC236}">
                  <a16:creationId xmlns:a16="http://schemas.microsoft.com/office/drawing/2014/main" id="{0C82BA46-7933-4516-83A2-CBA106AC4B30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EC6088EB-9F96-4904-8275-D87262A465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0" b="8180"/>
          <a:stretch/>
        </p:blipFill>
        <p:spPr bwMode="auto">
          <a:xfrm>
            <a:off x="3640481" y="4587464"/>
            <a:ext cx="1883364" cy="166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349;p11">
            <a:extLst>
              <a:ext uri="{FF2B5EF4-FFF2-40B4-BE49-F238E27FC236}">
                <a16:creationId xmlns:a16="http://schemas.microsoft.com/office/drawing/2014/main" id="{E7ADCAB9-EB0F-4818-BB00-F1EF6A6CCFEC}"/>
              </a:ext>
            </a:extLst>
          </p:cNvPr>
          <p:cNvSpPr txBox="1"/>
          <p:nvPr/>
        </p:nvSpPr>
        <p:spPr>
          <a:xfrm>
            <a:off x="93305" y="867747"/>
            <a:ext cx="28184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800" b="1" dirty="0" err="1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1026" name="Picture 2" descr="python - The calculated Robustscaler in sklearn seems not right - Stack  Overflow">
            <a:extLst>
              <a:ext uri="{FF2B5EF4-FFF2-40B4-BE49-F238E27FC236}">
                <a16:creationId xmlns:a16="http://schemas.microsoft.com/office/drawing/2014/main" id="{A158D939-76FD-B8BF-5FB4-547B9D1CD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011" y="3967856"/>
            <a:ext cx="2445297" cy="610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870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140047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시각화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273687C-DE39-4494-A6F9-4263672490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200"/>
          <a:stretch/>
        </p:blipFill>
        <p:spPr>
          <a:xfrm>
            <a:off x="6095999" y="1383925"/>
            <a:ext cx="5226339" cy="52264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2E43A7D-A7D5-404E-A7BF-244B84ED16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909"/>
          <a:stretch/>
        </p:blipFill>
        <p:spPr>
          <a:xfrm>
            <a:off x="657225" y="1355350"/>
            <a:ext cx="5226339" cy="5256918"/>
          </a:xfrm>
          <a:prstGeom prst="rect">
            <a:avLst/>
          </a:prstGeom>
        </p:spPr>
      </p:pic>
      <p:sp>
        <p:nvSpPr>
          <p:cNvPr id="12" name="Google Shape;99;p2">
            <a:extLst>
              <a:ext uri="{FF2B5EF4-FFF2-40B4-BE49-F238E27FC236}">
                <a16:creationId xmlns:a16="http://schemas.microsoft.com/office/drawing/2014/main" id="{AF9C225D-5EFB-4E17-9CF4-44D6C5A90ED2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3" name="Google Shape;61;p14">
            <a:extLst>
              <a:ext uri="{FF2B5EF4-FFF2-40B4-BE49-F238E27FC236}">
                <a16:creationId xmlns:a16="http://schemas.microsoft.com/office/drawing/2014/main" id="{058BE271-6F32-4C19-AEEF-E01E38F9B5DE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14" name="Google Shape;62;p14">
              <a:extLst>
                <a:ext uri="{FF2B5EF4-FFF2-40B4-BE49-F238E27FC236}">
                  <a16:creationId xmlns:a16="http://schemas.microsoft.com/office/drawing/2014/main" id="{E07BE9C8-3D7E-42A1-A06D-AF6B75ED881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15" name="Google Shape;63;p14">
              <a:extLst>
                <a:ext uri="{FF2B5EF4-FFF2-40B4-BE49-F238E27FC236}">
                  <a16:creationId xmlns:a16="http://schemas.microsoft.com/office/drawing/2014/main" id="{B354F258-EF01-434C-A372-2B2FC55D6AB6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6230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A5BCC37-E666-43F8-A6F7-F94435CEB914}"/>
              </a:ext>
            </a:extLst>
          </p:cNvPr>
          <p:cNvSpPr/>
          <p:nvPr/>
        </p:nvSpPr>
        <p:spPr>
          <a:xfrm>
            <a:off x="448116" y="2692959"/>
            <a:ext cx="2340529" cy="24076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9" name="Google Shape;349;p11"/>
          <p:cNvSpPr txBox="1"/>
          <p:nvPr/>
        </p:nvSpPr>
        <p:spPr>
          <a:xfrm>
            <a:off x="93306" y="867747"/>
            <a:ext cx="212175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분석 모델 설정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8FF4FE9-5236-4F23-A60E-B4B8257D6888}"/>
              </a:ext>
            </a:extLst>
          </p:cNvPr>
          <p:cNvSpPr/>
          <p:nvPr/>
        </p:nvSpPr>
        <p:spPr>
          <a:xfrm>
            <a:off x="634321" y="2932139"/>
            <a:ext cx="1984896" cy="1957832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360D30EA-D79C-47D2-A4C6-D4457DB13A4A}"/>
              </a:ext>
            </a:extLst>
          </p:cNvPr>
          <p:cNvSpPr txBox="1"/>
          <p:nvPr/>
        </p:nvSpPr>
        <p:spPr>
          <a:xfrm>
            <a:off x="634324" y="4548964"/>
            <a:ext cx="1984893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+mj-ea"/>
                <a:ea typeface="+mj-ea"/>
              </a:rPr>
              <a:t>알고리즘 구현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2F512EA-67CD-44A5-927D-341762C89DAC}"/>
              </a:ext>
            </a:extLst>
          </p:cNvPr>
          <p:cNvSpPr/>
          <p:nvPr/>
        </p:nvSpPr>
        <p:spPr>
          <a:xfrm>
            <a:off x="3408112" y="2692200"/>
            <a:ext cx="2340000" cy="2408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98132CF-173E-4745-95AD-499480A33E5C}"/>
              </a:ext>
            </a:extLst>
          </p:cNvPr>
          <p:cNvSpPr/>
          <p:nvPr/>
        </p:nvSpPr>
        <p:spPr>
          <a:xfrm>
            <a:off x="3614184" y="2910501"/>
            <a:ext cx="1984896" cy="1957832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Google Shape;349;p11">
            <a:extLst>
              <a:ext uri="{FF2B5EF4-FFF2-40B4-BE49-F238E27FC236}">
                <a16:creationId xmlns:a16="http://schemas.microsoft.com/office/drawing/2014/main" id="{01C74873-3085-409F-B7DE-CB19EFED7E68}"/>
              </a:ext>
            </a:extLst>
          </p:cNvPr>
          <p:cNvSpPr txBox="1"/>
          <p:nvPr/>
        </p:nvSpPr>
        <p:spPr>
          <a:xfrm>
            <a:off x="3614187" y="4588885"/>
            <a:ext cx="1984893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이상 설비 및 불량 예측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F55D89A-7A3F-407D-9645-9E07254FFB9D}"/>
              </a:ext>
            </a:extLst>
          </p:cNvPr>
          <p:cNvSpPr/>
          <p:nvPr/>
        </p:nvSpPr>
        <p:spPr>
          <a:xfrm>
            <a:off x="6443890" y="2692200"/>
            <a:ext cx="2340000" cy="2408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D2D088B-A8F3-4BDC-ACAF-CC3FDB49C33F}"/>
              </a:ext>
            </a:extLst>
          </p:cNvPr>
          <p:cNvSpPr/>
          <p:nvPr/>
        </p:nvSpPr>
        <p:spPr>
          <a:xfrm>
            <a:off x="6649962" y="2910501"/>
            <a:ext cx="1984896" cy="1957832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Google Shape;349;p11">
            <a:extLst>
              <a:ext uri="{FF2B5EF4-FFF2-40B4-BE49-F238E27FC236}">
                <a16:creationId xmlns:a16="http://schemas.microsoft.com/office/drawing/2014/main" id="{ED2C1A15-F66B-4E62-8152-4E36C024CF2C}"/>
              </a:ext>
            </a:extLst>
          </p:cNvPr>
          <p:cNvSpPr txBox="1"/>
          <p:nvPr/>
        </p:nvSpPr>
        <p:spPr>
          <a:xfrm>
            <a:off x="6653071" y="4563472"/>
            <a:ext cx="1984893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불량 파악 함수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8AFEEC-7F0F-4922-AC0B-2DF94B2EE721}"/>
              </a:ext>
            </a:extLst>
          </p:cNvPr>
          <p:cNvSpPr/>
          <p:nvPr/>
        </p:nvSpPr>
        <p:spPr>
          <a:xfrm>
            <a:off x="9406572" y="2692959"/>
            <a:ext cx="2340000" cy="2408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E8AC7DF-778D-4498-BC47-84D66DAE0DE6}"/>
              </a:ext>
            </a:extLst>
          </p:cNvPr>
          <p:cNvSpPr/>
          <p:nvPr/>
        </p:nvSpPr>
        <p:spPr>
          <a:xfrm>
            <a:off x="9612644" y="2911260"/>
            <a:ext cx="1984896" cy="1957832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Google Shape;349;p11">
            <a:extLst>
              <a:ext uri="{FF2B5EF4-FFF2-40B4-BE49-F238E27FC236}">
                <a16:creationId xmlns:a16="http://schemas.microsoft.com/office/drawing/2014/main" id="{4AB33165-EF5A-4107-88F5-FF2112C9E555}"/>
              </a:ext>
            </a:extLst>
          </p:cNvPr>
          <p:cNvSpPr txBox="1"/>
          <p:nvPr/>
        </p:nvSpPr>
        <p:spPr>
          <a:xfrm>
            <a:off x="9612647" y="4528085"/>
            <a:ext cx="1984893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원인 설비 </a:t>
            </a:r>
            <a:r>
              <a:rPr lang="ko-KR" altLang="en-US" b="1" dirty="0">
                <a:latin typeface="+mj-ea"/>
                <a:ea typeface="+mj-ea"/>
              </a:rPr>
              <a:t>알림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C37E6E84-A414-438C-BC80-36053773275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38144" y="2974667"/>
            <a:ext cx="1476856" cy="147685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FBDA7B0-9CDB-4A54-9EB6-DC370A8543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74441" y="3001450"/>
            <a:ext cx="1472605" cy="1472605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5B185C3C-CF0A-43C7-AC4D-E38FB79665A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10809" y="3078602"/>
            <a:ext cx="1407703" cy="1407703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6E41CCE7-2F9F-4109-8749-43D221EE95A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3932" y="3159616"/>
            <a:ext cx="1245674" cy="1245674"/>
          </a:xfrm>
          <a:prstGeom prst="rect">
            <a:avLst/>
          </a:prstGeom>
        </p:spPr>
      </p:pic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EF400BC5-E46D-45E8-A953-7EA606621B0B}"/>
              </a:ext>
            </a:extLst>
          </p:cNvPr>
          <p:cNvCxnSpPr>
            <a:stCxn id="6" idx="3"/>
            <a:endCxn id="27" idx="1"/>
          </p:cNvCxnSpPr>
          <p:nvPr/>
        </p:nvCxnSpPr>
        <p:spPr>
          <a:xfrm flipV="1">
            <a:off x="2788645" y="3896400"/>
            <a:ext cx="619467" cy="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C03DF5E0-872F-49B7-9D73-7FA1956A6487}"/>
              </a:ext>
            </a:extLst>
          </p:cNvPr>
          <p:cNvCxnSpPr>
            <a:stCxn id="27" idx="3"/>
            <a:endCxn id="36" idx="1"/>
          </p:cNvCxnSpPr>
          <p:nvPr/>
        </p:nvCxnSpPr>
        <p:spPr>
          <a:xfrm>
            <a:off x="5748112" y="3896400"/>
            <a:ext cx="6957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C76D564-716E-4C0D-B735-A0829F4B778D}"/>
              </a:ext>
            </a:extLst>
          </p:cNvPr>
          <p:cNvCxnSpPr>
            <a:stCxn id="36" idx="3"/>
            <a:endCxn id="40" idx="1"/>
          </p:cNvCxnSpPr>
          <p:nvPr/>
        </p:nvCxnSpPr>
        <p:spPr>
          <a:xfrm>
            <a:off x="8783890" y="3896400"/>
            <a:ext cx="622682" cy="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0F3AD407-36DD-805E-F2BF-92140F9A18AE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3" name="Google Shape;100;p2">
            <a:extLst>
              <a:ext uri="{FF2B5EF4-FFF2-40B4-BE49-F238E27FC236}">
                <a16:creationId xmlns:a16="http://schemas.microsoft.com/office/drawing/2014/main" id="{57D0F2D3-9F88-0AFC-A7CD-D522CBF23EF8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4" name="Google Shape;101;p2">
              <a:extLst>
                <a:ext uri="{FF2B5EF4-FFF2-40B4-BE49-F238E27FC236}">
                  <a16:creationId xmlns:a16="http://schemas.microsoft.com/office/drawing/2014/main" id="{587C6534-B32A-3F3B-82B3-DE8A18337D9C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" name="Google Shape;102;p2">
              <a:extLst>
                <a:ext uri="{FF2B5EF4-FFF2-40B4-BE49-F238E27FC236}">
                  <a16:creationId xmlns:a16="http://schemas.microsoft.com/office/drawing/2014/main" id="{96607A1B-6967-00BF-AC7C-822903DE8C06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8414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"/>
          <p:cNvGrpSpPr/>
          <p:nvPr/>
        </p:nvGrpSpPr>
        <p:grpSpPr>
          <a:xfrm>
            <a:off x="167954" y="1096342"/>
            <a:ext cx="11784559" cy="5109913"/>
            <a:chOff x="842865" y="1096342"/>
            <a:chExt cx="10506270" cy="4542680"/>
          </a:xfrm>
        </p:grpSpPr>
        <p:sp>
          <p:nvSpPr>
            <p:cNvPr id="104" name="Google Shape;104;p2"/>
            <p:cNvSpPr/>
            <p:nvPr/>
          </p:nvSpPr>
          <p:spPr>
            <a:xfrm rot="-5400000">
              <a:off x="1154975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028777" y="2592866"/>
              <a:ext cx="1779034" cy="1632534"/>
              <a:chOff x="2168084" y="3125970"/>
              <a:chExt cx="1323542" cy="1523891"/>
            </a:xfrm>
          </p:grpSpPr>
          <p:sp>
            <p:nvSpPr>
              <p:cNvPr id="106" name="Google Shape;106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1B328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231547" y="3551452"/>
                <a:ext cx="1196611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01.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개요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3087347" y="2592867"/>
              <a:ext cx="1831372" cy="1632534"/>
              <a:chOff x="2151012" y="3125970"/>
              <a:chExt cx="1362479" cy="1523891"/>
            </a:xfrm>
          </p:grpSpPr>
          <p:sp>
            <p:nvSpPr>
              <p:cNvPr id="109" name="Google Shape;109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151012" y="3551451"/>
                <a:ext cx="1362479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02.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수행 과정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 rot="5400000">
              <a:off x="3236494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5326279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5273333" y="2519617"/>
              <a:ext cx="1632534" cy="1779034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rgbClr val="4472C4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7281597" y="2592867"/>
              <a:ext cx="1779034" cy="1632534"/>
              <a:chOff x="2168084" y="3125970"/>
              <a:chExt cx="1323542" cy="1523891"/>
            </a:xfrm>
          </p:grpSpPr>
          <p:sp>
            <p:nvSpPr>
              <p:cNvPr id="115" name="Google Shape;115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31548" y="3703252"/>
                <a:ext cx="1196611" cy="4213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04. 최종 결론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 rot="5400000">
              <a:off x="7407799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9510387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6200000">
              <a:off x="9457437" y="2519618"/>
              <a:ext cx="1632534" cy="1779033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7530" y="4530932"/>
              <a:ext cx="2081520" cy="11080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조직(구성원 및 역할)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주제 선정 배경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수행 방향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추진 일정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3777849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5400000">
              <a:off x="7941843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4019" y="1096342"/>
              <a:ext cx="2564632" cy="578498"/>
            </a:xfrm>
            <a:prstGeom prst="roundRect">
              <a:avLst>
                <a:gd name="adj" fmla="val 50000"/>
              </a:avLst>
            </a:prstGeom>
            <a:solidFill>
              <a:srgbClr val="1B328F"/>
            </a:solidFill>
            <a:ln w="9525" cap="flat" cmpd="sng">
              <a:solidFill>
                <a:srgbClr val="2574D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INDEX</a:t>
              </a:r>
              <a:endParaRPr sz="2400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cxnSp>
          <p:nvCxnSpPr>
            <p:cNvPr id="126" name="Google Shape;126;p2"/>
            <p:cNvCxnSpPr/>
            <p:nvPr/>
          </p:nvCxnSpPr>
          <p:spPr>
            <a:xfrm>
              <a:off x="6082285" y="1606665"/>
              <a:ext cx="0" cy="385666"/>
            </a:xfrm>
            <a:prstGeom prst="straightConnector1">
              <a:avLst/>
            </a:prstGeom>
            <a:noFill/>
            <a:ln w="9525" cap="flat" cmpd="sng">
              <a:solidFill>
                <a:srgbClr val="214867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"/>
            <p:cNvSpPr/>
            <p:nvPr/>
          </p:nvSpPr>
          <p:spPr>
            <a:xfrm>
              <a:off x="5176832" y="3020521"/>
              <a:ext cx="1831372" cy="820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03. 프로젝트</a:t>
              </a:r>
              <a:endParaRPr lang="en-US" alt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수행 결과</a:t>
              </a:r>
              <a:endParaRPr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613185" y="3473450"/>
            <a:ext cx="226003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7" name="Google Shape;130;p2">
            <a:extLst>
              <a:ext uri="{FF2B5EF4-FFF2-40B4-BE49-F238E27FC236}">
                <a16:creationId xmlns:a16="http://schemas.microsoft.com/office/drawing/2014/main" id="{01609C9C-5434-A6A1-BD56-4F6586430F9D}"/>
              </a:ext>
            </a:extLst>
          </p:cNvPr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8" name="Google Shape;131;p2">
            <a:extLst>
              <a:ext uri="{FF2B5EF4-FFF2-40B4-BE49-F238E27FC236}">
                <a16:creationId xmlns:a16="http://schemas.microsoft.com/office/drawing/2014/main" id="{40AFC65E-1937-11C8-F5C1-61F175FC6CA9}"/>
              </a:ext>
            </a:extLst>
          </p:cNvPr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5E8E31A6-BC4A-D545-FDF8-C6956A068C5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F2694471-2CFC-3116-9E8D-38CC5D044495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9" name="Google Shape;101;p2">
              <a:extLst>
                <a:ext uri="{FF2B5EF4-FFF2-40B4-BE49-F238E27FC236}">
                  <a16:creationId xmlns:a16="http://schemas.microsoft.com/office/drawing/2014/main" id="{6E5123AF-08B2-4884-F7BD-C0FCBF46F80E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2;p2">
              <a:extLst>
                <a:ext uri="{FF2B5EF4-FFF2-40B4-BE49-F238E27FC236}">
                  <a16:creationId xmlns:a16="http://schemas.microsoft.com/office/drawing/2014/main" id="{B103EAE4-4081-CF90-2DE6-C0FF38BBCD94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" name="Google Shape;128;p2">
            <a:extLst>
              <a:ext uri="{FF2B5EF4-FFF2-40B4-BE49-F238E27FC236}">
                <a16:creationId xmlns:a16="http://schemas.microsoft.com/office/drawing/2014/main" id="{4B27C27A-0EAD-0527-3123-CF5951FAF38D}"/>
              </a:ext>
            </a:extLst>
          </p:cNvPr>
          <p:cNvSpPr/>
          <p:nvPr/>
        </p:nvSpPr>
        <p:spPr>
          <a:xfrm>
            <a:off x="2651835" y="4966304"/>
            <a:ext cx="2114334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모델 설정</a:t>
            </a:r>
          </a:p>
        </p:txBody>
      </p:sp>
      <p:sp>
        <p:nvSpPr>
          <p:cNvPr id="12" name="Google Shape;129;p2">
            <a:extLst>
              <a:ext uri="{FF2B5EF4-FFF2-40B4-BE49-F238E27FC236}">
                <a16:creationId xmlns:a16="http://schemas.microsoft.com/office/drawing/2014/main" id="{64D8FF91-5E34-F5ED-BE19-288F4763BA2D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 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서비스 구현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9675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EB2557E-32BA-AEA8-4833-8B5717658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" y="3550676"/>
            <a:ext cx="4088484" cy="9221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7AD54D2-FFD3-8EBB-7861-491FB7873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98" y="4780512"/>
            <a:ext cx="4206605" cy="1638442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4DB844D2-766C-91CD-CDC1-4DC9CE1603FE}"/>
              </a:ext>
            </a:extLst>
          </p:cNvPr>
          <p:cNvSpPr/>
          <p:nvPr/>
        </p:nvSpPr>
        <p:spPr>
          <a:xfrm>
            <a:off x="4669410" y="1215390"/>
            <a:ext cx="2730785" cy="19356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Google Shape;377;p13">
            <a:extLst>
              <a:ext uri="{FF2B5EF4-FFF2-40B4-BE49-F238E27FC236}">
                <a16:creationId xmlns:a16="http://schemas.microsoft.com/office/drawing/2014/main" id="{95C859F6-A3B9-B2F7-1383-FEDC47A3320B}"/>
              </a:ext>
            </a:extLst>
          </p:cNvPr>
          <p:cNvSpPr txBox="1"/>
          <p:nvPr/>
        </p:nvSpPr>
        <p:spPr>
          <a:xfrm>
            <a:off x="5014275" y="2653385"/>
            <a:ext cx="77931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LSTM</a:t>
            </a:r>
            <a:endParaRPr lang="en-US" sz="3200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24" name="Picture 16" descr="Keras: Deep Learning for humans">
            <a:extLst>
              <a:ext uri="{FF2B5EF4-FFF2-40B4-BE49-F238E27FC236}">
                <a16:creationId xmlns:a16="http://schemas.microsoft.com/office/drawing/2014/main" id="{763C0625-B62E-F96E-D7AD-767B7F189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415" y="2035068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B7549231-FC9A-5123-083F-B257877764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6773" y="3514725"/>
            <a:ext cx="4225656" cy="983065"/>
          </a:xfrm>
          <a:prstGeom prst="rect">
            <a:avLst/>
          </a:prstGeom>
        </p:spPr>
      </p:pic>
      <p:pic>
        <p:nvPicPr>
          <p:cNvPr id="25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DC86DE0B-46CC-6DDA-1E43-A0942D303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437" y="1180782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377;p13">
            <a:extLst>
              <a:ext uri="{FF2B5EF4-FFF2-40B4-BE49-F238E27FC236}">
                <a16:creationId xmlns:a16="http://schemas.microsoft.com/office/drawing/2014/main" id="{2228C84B-7CB9-76DD-C869-CCB1271C8170}"/>
              </a:ext>
            </a:extLst>
          </p:cNvPr>
          <p:cNvSpPr txBox="1"/>
          <p:nvPr/>
        </p:nvSpPr>
        <p:spPr>
          <a:xfrm>
            <a:off x="6450770" y="2653385"/>
            <a:ext cx="67466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GRU</a:t>
            </a:r>
            <a:endParaRPr lang="en-US" sz="3200" b="1" dirty="0">
              <a:solidFill>
                <a:schemeClr val="tx1"/>
              </a:solidFill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3D5B326-54B7-2AA0-6AF8-F418A98C7B47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2585261" y="2961121"/>
            <a:ext cx="2818637" cy="5895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0333421-8ED6-4707-D784-7AB4A76592A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6788103" y="2961121"/>
            <a:ext cx="2730999" cy="5902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7D9A9112-23C5-B4C8-ACF1-B5E9FCC00485}"/>
              </a:ext>
            </a:extLst>
          </p:cNvPr>
          <p:cNvSpPr/>
          <p:nvPr/>
        </p:nvSpPr>
        <p:spPr>
          <a:xfrm>
            <a:off x="1123665" y="2577726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아래는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DZ2_OP 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예시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1DD4C81C-329D-5298-8C56-0DD4B87529BE}"/>
              </a:ext>
            </a:extLst>
          </p:cNvPr>
          <p:cNvSpPr/>
          <p:nvPr/>
        </p:nvSpPr>
        <p:spPr>
          <a:xfrm>
            <a:off x="718464" y="1726253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개의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Features 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</a:t>
            </a:r>
            <a:endParaRPr lang="en-US" altLang="ko-KR" sz="11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ctr"/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(DZ1_OP, DZ2_OP, DZ1_TEMP)</a:t>
            </a:r>
            <a:endParaRPr lang="ko-KR" altLang="en-US" sz="11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EDEE6862-AB87-D23E-7575-EDAEB5CF030B}"/>
              </a:ext>
            </a:extLst>
          </p:cNvPr>
          <p:cNvSpPr/>
          <p:nvPr/>
        </p:nvSpPr>
        <p:spPr>
          <a:xfrm>
            <a:off x="8939254" y="2631447"/>
            <a:ext cx="196565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Similar Performance</a:t>
            </a:r>
            <a:endParaRPr lang="ko-KR" altLang="en-US" sz="11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EF01F3D-F846-FF56-569E-33CD133B3E2E}"/>
              </a:ext>
            </a:extLst>
          </p:cNvPr>
          <p:cNvSpPr/>
          <p:nvPr/>
        </p:nvSpPr>
        <p:spPr>
          <a:xfrm>
            <a:off x="9121341" y="1830862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25.5s vs. 18.5s</a:t>
            </a:r>
          </a:p>
        </p:txBody>
      </p:sp>
      <p:sp>
        <p:nvSpPr>
          <p:cNvPr id="49" name="Google Shape;377;p13">
            <a:extLst>
              <a:ext uri="{FF2B5EF4-FFF2-40B4-BE49-F238E27FC236}">
                <a16:creationId xmlns:a16="http://schemas.microsoft.com/office/drawing/2014/main" id="{C41B9EFD-0E78-1D17-06AB-C3CD90CC019D}"/>
              </a:ext>
            </a:extLst>
          </p:cNvPr>
          <p:cNvSpPr txBox="1"/>
          <p:nvPr/>
        </p:nvSpPr>
        <p:spPr>
          <a:xfrm>
            <a:off x="9173634" y="1215390"/>
            <a:ext cx="14969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GRU</a:t>
            </a:r>
            <a:r>
              <a:rPr lang="ko-KR" altLang="en-US" sz="14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선정 근거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9799DE28-D396-2F66-28F0-53D8ECA6C9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0591" y="4780512"/>
            <a:ext cx="4138019" cy="160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19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BDE5C8-542F-3F39-4F6C-1A9FE1A6427B}"/>
              </a:ext>
            </a:extLst>
          </p:cNvPr>
          <p:cNvSpPr/>
          <p:nvPr/>
        </p:nvSpPr>
        <p:spPr>
          <a:xfrm>
            <a:off x="421474" y="6083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대략적으로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3~5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일 간격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46176BB-75C6-26C7-CC5D-4233BA5400BD}"/>
              </a:ext>
            </a:extLst>
          </p:cNvPr>
          <p:cNvSpPr/>
          <p:nvPr/>
        </p:nvSpPr>
        <p:spPr>
          <a:xfrm>
            <a:off x="4987627" y="6083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Overfitting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방지</a:t>
            </a:r>
          </a:p>
        </p:txBody>
      </p:sp>
      <p:sp>
        <p:nvSpPr>
          <p:cNvPr id="9" name="Google Shape;377;p13">
            <a:extLst>
              <a:ext uri="{FF2B5EF4-FFF2-40B4-BE49-F238E27FC236}">
                <a16:creationId xmlns:a16="http://schemas.microsoft.com/office/drawing/2014/main" id="{12ECE5D5-22C4-E485-43C0-B4D943E4B948}"/>
              </a:ext>
            </a:extLst>
          </p:cNvPr>
          <p:cNvSpPr txBox="1"/>
          <p:nvPr/>
        </p:nvSpPr>
        <p:spPr>
          <a:xfrm>
            <a:off x="516970" y="2683637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 err="1">
                <a:highlight>
                  <a:srgbClr val="00FFFF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time_steps</a:t>
            </a:r>
            <a:r>
              <a:rPr lang="en-US" altLang="ko-KR" dirty="0">
                <a:highlight>
                  <a:srgbClr val="00FFFF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= 30 </a:t>
            </a:r>
            <a:r>
              <a:rPr lang="ko-KR" altLang="en-US" dirty="0">
                <a:highlight>
                  <a:srgbClr val="00FFFF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FB7D14B-CF34-4B1F-43B7-1CC26594B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30" y="1817948"/>
            <a:ext cx="2499577" cy="419136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04D8397-4FDA-796E-AD15-441A9D067054}"/>
              </a:ext>
            </a:extLst>
          </p:cNvPr>
          <p:cNvCxnSpPr>
            <a:cxnSpLocks/>
          </p:cNvCxnSpPr>
          <p:nvPr/>
        </p:nvCxnSpPr>
        <p:spPr>
          <a:xfrm flipH="1">
            <a:off x="1627417" y="2303017"/>
            <a:ext cx="1" cy="3083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D550077-6A21-97CB-49E7-4425544BBCC9}"/>
              </a:ext>
            </a:extLst>
          </p:cNvPr>
          <p:cNvCxnSpPr>
            <a:cxnSpLocks/>
          </p:cNvCxnSpPr>
          <p:nvPr/>
        </p:nvCxnSpPr>
        <p:spPr>
          <a:xfrm>
            <a:off x="1627418" y="3062318"/>
            <a:ext cx="0" cy="28911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7" name="개체 26">
            <a:extLst>
              <a:ext uri="{FF2B5EF4-FFF2-40B4-BE49-F238E27FC236}">
                <a16:creationId xmlns:a16="http://schemas.microsoft.com/office/drawing/2014/main" id="{0CE70E93-A65B-81A8-CE20-35A16DB236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4393" y="3466804"/>
          <a:ext cx="2686050" cy="230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2686209" imgH="2308966" progId="Excel.Sheet.12">
                  <p:embed/>
                </p:oleObj>
              </mc:Choice>
              <mc:Fallback>
                <p:oleObj name="Worksheet" r:id="rId4" imgW="2686209" imgH="2308966" progId="Excel.Sheet.12">
                  <p:embed/>
                  <p:pic>
                    <p:nvPicPr>
                      <p:cNvPr id="27" name="개체 26">
                        <a:extLst>
                          <a:ext uri="{FF2B5EF4-FFF2-40B4-BE49-F238E27FC236}">
                            <a16:creationId xmlns:a16="http://schemas.microsoft.com/office/drawing/2014/main" id="{0CE70E93-A65B-81A8-CE20-35A16DB236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4393" y="3466804"/>
                        <a:ext cx="2686050" cy="2308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Google Shape;377;p13">
            <a:extLst>
              <a:ext uri="{FF2B5EF4-FFF2-40B4-BE49-F238E27FC236}">
                <a16:creationId xmlns:a16="http://schemas.microsoft.com/office/drawing/2014/main" id="{C93B5E0A-97FE-AFB7-BDE9-F9E6C4A0F2FB}"/>
              </a:ext>
            </a:extLst>
          </p:cNvPr>
          <p:cNvSpPr txBox="1"/>
          <p:nvPr/>
        </p:nvSpPr>
        <p:spPr>
          <a:xfrm>
            <a:off x="1056939" y="1375896"/>
            <a:ext cx="114095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GRU</a:t>
            </a:r>
            <a:endParaRPr lang="ko-KR" altLang="en-US" sz="14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34A52807-F8E6-3A92-2DD7-AEABCAEF0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8314" y="1684674"/>
            <a:ext cx="4690516" cy="403895"/>
          </a:xfrm>
          <a:prstGeom prst="rect">
            <a:avLst/>
          </a:prstGeom>
        </p:spPr>
      </p:pic>
      <p:sp>
        <p:nvSpPr>
          <p:cNvPr id="36" name="Google Shape;377;p13">
            <a:extLst>
              <a:ext uri="{FF2B5EF4-FFF2-40B4-BE49-F238E27FC236}">
                <a16:creationId xmlns:a16="http://schemas.microsoft.com/office/drawing/2014/main" id="{8E09AE3A-DBE8-4B9D-2D4B-D200AE5CA906}"/>
              </a:ext>
            </a:extLst>
          </p:cNvPr>
          <p:cNvSpPr txBox="1"/>
          <p:nvPr/>
        </p:nvSpPr>
        <p:spPr>
          <a:xfrm>
            <a:off x="5083123" y="2803513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dirty="0">
                <a:highlight>
                  <a:srgbClr val="00FFFF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patience = 10 </a:t>
            </a:r>
            <a:r>
              <a:rPr lang="ko-KR" altLang="en-US" dirty="0">
                <a:highlight>
                  <a:srgbClr val="00FFFF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EFE7F23-4819-4EFD-F46B-160EF3D02418}"/>
              </a:ext>
            </a:extLst>
          </p:cNvPr>
          <p:cNvCxnSpPr>
            <a:cxnSpLocks/>
          </p:cNvCxnSpPr>
          <p:nvPr/>
        </p:nvCxnSpPr>
        <p:spPr>
          <a:xfrm>
            <a:off x="6191295" y="2320119"/>
            <a:ext cx="0" cy="3635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그림 39">
            <a:extLst>
              <a:ext uri="{FF2B5EF4-FFF2-40B4-BE49-F238E27FC236}">
                <a16:creationId xmlns:a16="http://schemas.microsoft.com/office/drawing/2014/main" id="{B77905F2-1519-9141-0D86-8A63C5D5AF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2284" y="3813239"/>
            <a:ext cx="2782574" cy="2100919"/>
          </a:xfrm>
          <a:prstGeom prst="rect">
            <a:avLst/>
          </a:prstGeom>
        </p:spPr>
      </p:pic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3EC6859-DCCB-EBF9-0D13-D11B9A6C1CDB}"/>
              </a:ext>
            </a:extLst>
          </p:cNvPr>
          <p:cNvCxnSpPr>
            <a:cxnSpLocks/>
          </p:cNvCxnSpPr>
          <p:nvPr/>
        </p:nvCxnSpPr>
        <p:spPr>
          <a:xfrm>
            <a:off x="6193571" y="3280485"/>
            <a:ext cx="0" cy="3635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AA37385F-4529-F560-F354-A29361249289}"/>
              </a:ext>
            </a:extLst>
          </p:cNvPr>
          <p:cNvCxnSpPr>
            <a:cxnSpLocks/>
          </p:cNvCxnSpPr>
          <p:nvPr/>
        </p:nvCxnSpPr>
        <p:spPr>
          <a:xfrm>
            <a:off x="8791291" y="3990820"/>
            <a:ext cx="5616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1" name="사각형: 둥근 모서리 320">
            <a:extLst>
              <a:ext uri="{FF2B5EF4-FFF2-40B4-BE49-F238E27FC236}">
                <a16:creationId xmlns:a16="http://schemas.microsoft.com/office/drawing/2014/main" id="{BA083651-1E83-B834-A630-A0EDC3618A2A}"/>
              </a:ext>
            </a:extLst>
          </p:cNvPr>
          <p:cNvSpPr/>
          <p:nvPr/>
        </p:nvSpPr>
        <p:spPr>
          <a:xfrm>
            <a:off x="10027920" y="2991373"/>
            <a:ext cx="1965659" cy="198929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전체 공정 중에서 구체적으로 특정 설비에 대한 예지보전을 실시</a:t>
            </a:r>
          </a:p>
        </p:txBody>
      </p:sp>
    </p:spTree>
    <p:extLst>
      <p:ext uri="{BB962C8B-B14F-4D97-AF65-F5344CB8AC3E}">
        <p14:creationId xmlns:p14="http://schemas.microsoft.com/office/powerpoint/2010/main" val="1470620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FC0518E-26B1-F77A-3173-9A8BAC21DFA5}"/>
              </a:ext>
            </a:extLst>
          </p:cNvPr>
          <p:cNvSpPr/>
          <p:nvPr/>
        </p:nvSpPr>
        <p:spPr>
          <a:xfrm>
            <a:off x="513964" y="4708699"/>
            <a:ext cx="2620096" cy="147013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개의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Features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(DZ1_OP, DZ2_OP, DZ1_TEMP)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5A750784-24F3-E6EC-12B6-CD1EF674C2F1}"/>
              </a:ext>
            </a:extLst>
          </p:cNvPr>
          <p:cNvSpPr/>
          <p:nvPr/>
        </p:nvSpPr>
        <p:spPr>
          <a:xfrm>
            <a:off x="513964" y="1899215"/>
            <a:ext cx="262009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총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18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개의 설비 데이터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46039C2-6713-D375-5971-F7907373E43E}"/>
              </a:ext>
            </a:extLst>
          </p:cNvPr>
          <p:cNvSpPr/>
          <p:nvPr/>
        </p:nvSpPr>
        <p:spPr>
          <a:xfrm>
            <a:off x="513964" y="2855530"/>
            <a:ext cx="2620096" cy="147013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각각의 설비 데이터를 전부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GRU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알고리즘과 접목하여 예지보전을 시행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CCCC992-548A-CFF7-76F6-EE477E9F759A}"/>
              </a:ext>
            </a:extLst>
          </p:cNvPr>
          <p:cNvCxnSpPr>
            <a:cxnSpLocks/>
          </p:cNvCxnSpPr>
          <p:nvPr/>
        </p:nvCxnSpPr>
        <p:spPr>
          <a:xfrm>
            <a:off x="3500508" y="3995476"/>
            <a:ext cx="40561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D1BD0237-8908-CC1F-4D5F-5999E690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979" y="1727109"/>
            <a:ext cx="2213802" cy="76968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571A254-D4FB-4A1B-43FB-6D8FF8A31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470" y="1772833"/>
            <a:ext cx="2232853" cy="72396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871A5D7-E643-9EC1-E63C-D3B8669B6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2437" y="1753781"/>
            <a:ext cx="2118544" cy="716342"/>
          </a:xfrm>
          <a:prstGeom prst="rect">
            <a:avLst/>
          </a:prstGeom>
        </p:spPr>
      </p:pic>
      <p:sp>
        <p:nvSpPr>
          <p:cNvPr id="14" name="Google Shape;377;p13">
            <a:extLst>
              <a:ext uri="{FF2B5EF4-FFF2-40B4-BE49-F238E27FC236}">
                <a16:creationId xmlns:a16="http://schemas.microsoft.com/office/drawing/2014/main" id="{28DB1EAE-9FC1-297E-C3BD-D0EDD4918C20}"/>
              </a:ext>
            </a:extLst>
          </p:cNvPr>
          <p:cNvSpPr txBox="1"/>
          <p:nvPr/>
        </p:nvSpPr>
        <p:spPr>
          <a:xfrm>
            <a:off x="1253534" y="1414279"/>
            <a:ext cx="114095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GRU</a:t>
            </a:r>
            <a:endParaRPr lang="ko-KR" altLang="en-US" sz="14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33DD65D-FEF4-334A-5D74-CF2BDEFE9824}"/>
              </a:ext>
            </a:extLst>
          </p:cNvPr>
          <p:cNvSpPr/>
          <p:nvPr/>
        </p:nvSpPr>
        <p:spPr>
          <a:xfrm>
            <a:off x="4820414" y="5494155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DZ1_OP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8" name="Google Shape;377;p13">
            <a:extLst>
              <a:ext uri="{FF2B5EF4-FFF2-40B4-BE49-F238E27FC236}">
                <a16:creationId xmlns:a16="http://schemas.microsoft.com/office/drawing/2014/main" id="{C91CCDD3-BBBE-226A-DA5C-51C558380B91}"/>
              </a:ext>
            </a:extLst>
          </p:cNvPr>
          <p:cNvSpPr txBox="1"/>
          <p:nvPr/>
        </p:nvSpPr>
        <p:spPr>
          <a:xfrm>
            <a:off x="7561266" y="1100242"/>
            <a:ext cx="114095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Samples</a:t>
            </a:r>
            <a:endParaRPr lang="ko-KR" altLang="en-US" sz="14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F1E1BB5-B44B-B1D7-1767-9751C88E35B8}"/>
              </a:ext>
            </a:extLst>
          </p:cNvPr>
          <p:cNvSpPr/>
          <p:nvPr/>
        </p:nvSpPr>
        <p:spPr>
          <a:xfrm>
            <a:off x="7561266" y="5488937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DZ2_OP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9506938-3C84-2A55-E5FA-1927FE1E1A96}"/>
              </a:ext>
            </a:extLst>
          </p:cNvPr>
          <p:cNvSpPr/>
          <p:nvPr/>
        </p:nvSpPr>
        <p:spPr>
          <a:xfrm>
            <a:off x="10302119" y="5488937"/>
            <a:ext cx="1348862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DZ1_TEMP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0229B36-CFD6-FC19-1D20-DB79F4C2F6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907" y="3055477"/>
            <a:ext cx="2489973" cy="187999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FD5F1F1F-0204-0AB4-2D4A-FFF1FEAB52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8610" y="3055477"/>
            <a:ext cx="2489971" cy="187999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ADE50C4-F87F-0378-9BDC-0A232F19C6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11311" y="3055477"/>
            <a:ext cx="2489972" cy="187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31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00" name="Google Shape;100;p2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01" name="Google Shape;101;p2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03" name="Google Shape;103;p2"/>
          <p:cNvGrpSpPr/>
          <p:nvPr/>
        </p:nvGrpSpPr>
        <p:grpSpPr>
          <a:xfrm>
            <a:off x="167954" y="1096342"/>
            <a:ext cx="11784559" cy="4864305"/>
            <a:chOff x="842865" y="1096342"/>
            <a:chExt cx="10506270" cy="4324335"/>
          </a:xfrm>
        </p:grpSpPr>
        <p:sp>
          <p:nvSpPr>
            <p:cNvPr id="104" name="Google Shape;104;p2"/>
            <p:cNvSpPr/>
            <p:nvPr/>
          </p:nvSpPr>
          <p:spPr>
            <a:xfrm rot="-5400000">
              <a:off x="1154975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028777" y="2592866"/>
              <a:ext cx="1779034" cy="1632534"/>
              <a:chOff x="2168084" y="3125970"/>
              <a:chExt cx="1323542" cy="1523891"/>
            </a:xfrm>
          </p:grpSpPr>
          <p:sp>
            <p:nvSpPr>
              <p:cNvPr id="106" name="Google Shape;106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rgbClr val="4472C4"/>
              </a:solidFill>
              <a:ln w="12700" cap="flat" cmpd="sng">
                <a:solidFill>
                  <a:srgbClr val="1B328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231547" y="3551452"/>
                <a:ext cx="1196611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chemeClr val="lt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01. 프로젝트</a:t>
                </a:r>
                <a:endParaRPr lang="en-US" altLang="ko-KR" sz="1800" b="1" dirty="0">
                  <a:solidFill>
                    <a:schemeClr val="l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800" b="1" dirty="0">
                    <a:solidFill>
                      <a:schemeClr val="lt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개요</a:t>
                </a:r>
                <a:endParaRPr lang="en-US" altLang="ko-KR" sz="1800" b="1" dirty="0">
                  <a:solidFill>
                    <a:schemeClr val="l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3087347" y="2592867"/>
              <a:ext cx="1831372" cy="1632534"/>
              <a:chOff x="2151012" y="3125970"/>
              <a:chExt cx="1362479" cy="1523891"/>
            </a:xfrm>
          </p:grpSpPr>
          <p:sp>
            <p:nvSpPr>
              <p:cNvPr id="109" name="Google Shape;109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lt1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151012" y="3551451"/>
                <a:ext cx="1362479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02.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수행 과정</a:t>
                </a:r>
                <a:endParaRPr sz="1800" b="1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 rot="5400000">
              <a:off x="3236494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5326279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5273333" y="2519617"/>
              <a:ext cx="1632534" cy="1779034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7281597" y="2592867"/>
              <a:ext cx="1779034" cy="1632534"/>
              <a:chOff x="2168084" y="3125970"/>
              <a:chExt cx="1323542" cy="1523891"/>
            </a:xfrm>
          </p:grpSpPr>
          <p:sp>
            <p:nvSpPr>
              <p:cNvPr id="115" name="Google Shape;115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31548" y="3703252"/>
                <a:ext cx="1196611" cy="4213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04. 최종 결론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 rot="5400000">
              <a:off x="7407799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9510387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6200000">
              <a:off x="9457437" y="2519618"/>
              <a:ext cx="1632534" cy="1779033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3777849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5400000">
              <a:off x="7941843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4019" y="1096342"/>
              <a:ext cx="2564632" cy="578498"/>
            </a:xfrm>
            <a:prstGeom prst="roundRect">
              <a:avLst>
                <a:gd name="adj" fmla="val 50000"/>
              </a:avLst>
            </a:prstGeom>
            <a:solidFill>
              <a:srgbClr val="1B328F"/>
            </a:solidFill>
            <a:ln w="9525" cap="flat" cmpd="sng">
              <a:solidFill>
                <a:srgbClr val="2574D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INDEX</a:t>
              </a:r>
              <a:endParaRPr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cxnSp>
          <p:nvCxnSpPr>
            <p:cNvPr id="126" name="Google Shape;126;p2"/>
            <p:cNvCxnSpPr/>
            <p:nvPr/>
          </p:nvCxnSpPr>
          <p:spPr>
            <a:xfrm>
              <a:off x="6082285" y="1606665"/>
              <a:ext cx="0" cy="385666"/>
            </a:xfrm>
            <a:prstGeom prst="straightConnector1">
              <a:avLst/>
            </a:prstGeom>
            <a:noFill/>
            <a:ln w="9525" cap="flat" cmpd="sng">
              <a:solidFill>
                <a:srgbClr val="214867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"/>
            <p:cNvSpPr/>
            <p:nvPr/>
          </p:nvSpPr>
          <p:spPr>
            <a:xfrm>
              <a:off x="5176832" y="3020521"/>
              <a:ext cx="1831372" cy="820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03. 프로젝트</a:t>
              </a:r>
              <a:endPara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수행 결과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34612" y="4538316"/>
              <a:ext cx="1672999" cy="6155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3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기대 효과</a:t>
              </a:r>
              <a:endParaRPr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3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한계점</a:t>
              </a:r>
              <a:endParaRPr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232943" y="4538316"/>
              <a:ext cx="2081520" cy="8823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3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부록</a:t>
              </a:r>
              <a:endParaRPr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3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참고문헌</a:t>
              </a:r>
              <a:endParaRPr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3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출처</a:t>
              </a:r>
              <a:endParaRPr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시각화</a:t>
            </a:r>
            <a:endParaRPr lang="en-US" altLang="ko-KR" sz="130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모델 설정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수행 방향</a:t>
            </a:r>
            <a:endParaRPr sz="12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추진 일정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33F5F2C-2957-4889-C5BE-ABEF09DA16CB}"/>
              </a:ext>
            </a:extLst>
          </p:cNvPr>
          <p:cNvSpPr/>
          <p:nvPr/>
        </p:nvSpPr>
        <p:spPr>
          <a:xfrm>
            <a:off x="143781" y="1482512"/>
            <a:ext cx="2388636" cy="4459030"/>
          </a:xfrm>
          <a:prstGeom prst="roundRect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49" name="Google Shape;349;p11"/>
          <p:cNvSpPr txBox="1"/>
          <p:nvPr/>
        </p:nvSpPr>
        <p:spPr>
          <a:xfrm>
            <a:off x="93305" y="867747"/>
            <a:ext cx="401361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성능 평가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-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0674FBE-C930-3A56-4FB8-2BEA1E200E1D}"/>
              </a:ext>
            </a:extLst>
          </p:cNvPr>
          <p:cNvSpPr/>
          <p:nvPr/>
        </p:nvSpPr>
        <p:spPr>
          <a:xfrm>
            <a:off x="324172" y="2196195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SHAP with </a:t>
            </a:r>
            <a:r>
              <a:rPr lang="en-US" altLang="ko-KR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XGBoost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4127EF3-B58A-A604-E3EB-790BBB7EBCD7}"/>
              </a:ext>
            </a:extLst>
          </p:cNvPr>
          <p:cNvSpPr/>
          <p:nvPr/>
        </p:nvSpPr>
        <p:spPr>
          <a:xfrm>
            <a:off x="321227" y="4972381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Random Forest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A8A314A-DEB6-A149-5137-FC6BBF538DE5}"/>
              </a:ext>
            </a:extLst>
          </p:cNvPr>
          <p:cNvSpPr/>
          <p:nvPr/>
        </p:nvSpPr>
        <p:spPr>
          <a:xfrm>
            <a:off x="320222" y="4049170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Mutual Information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2584D2C-29B6-4EC4-4FEF-50DFB56F9F37}"/>
              </a:ext>
            </a:extLst>
          </p:cNvPr>
          <p:cNvSpPr/>
          <p:nvPr/>
        </p:nvSpPr>
        <p:spPr>
          <a:xfrm>
            <a:off x="320222" y="3121357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Permutation Importance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4BD37B-EF7B-59E3-C098-69283011D9D7}"/>
              </a:ext>
            </a:extLst>
          </p:cNvPr>
          <p:cNvSpPr txBox="1"/>
          <p:nvPr/>
        </p:nvSpPr>
        <p:spPr>
          <a:xfrm>
            <a:off x="802371" y="1584916"/>
            <a:ext cx="10511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Metrics</a:t>
            </a:r>
            <a:endParaRPr lang="ko-KR" altLang="en-US" sz="1800" b="1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022127-32F0-47DB-53F9-2A7B276560DE}"/>
              </a:ext>
            </a:extLst>
          </p:cNvPr>
          <p:cNvSpPr txBox="1"/>
          <p:nvPr/>
        </p:nvSpPr>
        <p:spPr>
          <a:xfrm>
            <a:off x="9574163" y="947145"/>
            <a:ext cx="244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Features Ranking</a:t>
            </a:r>
            <a:endParaRPr lang="ko-KR" altLang="en-US" sz="20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5EE9DFA-F3F4-E1BE-DBA3-AA2975DFDD1E}"/>
              </a:ext>
            </a:extLst>
          </p:cNvPr>
          <p:cNvSpPr/>
          <p:nvPr/>
        </p:nvSpPr>
        <p:spPr>
          <a:xfrm>
            <a:off x="6692461" y="6134332"/>
            <a:ext cx="1982831" cy="31538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낮은 순위의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Features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3E77B13-39A6-D79C-AD03-CEFC21FE728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8675292" y="6292024"/>
            <a:ext cx="54014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1C3D1CC0-E163-6E2D-1037-0180297F4187}"/>
              </a:ext>
            </a:extLst>
          </p:cNvPr>
          <p:cNvSpPr/>
          <p:nvPr/>
        </p:nvSpPr>
        <p:spPr>
          <a:xfrm>
            <a:off x="6073894" y="1459125"/>
            <a:ext cx="2388636" cy="4459030"/>
          </a:xfrm>
          <a:prstGeom prst="roundRect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AAE692C-92D2-B702-AB4C-5ED22593D8BE}"/>
              </a:ext>
            </a:extLst>
          </p:cNvPr>
          <p:cNvCxnSpPr>
            <a:cxnSpLocks/>
          </p:cNvCxnSpPr>
          <p:nvPr/>
        </p:nvCxnSpPr>
        <p:spPr>
          <a:xfrm>
            <a:off x="2634893" y="3842878"/>
            <a:ext cx="36449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5D435D2-54F8-4ED4-3B14-AD5021B03776}"/>
              </a:ext>
            </a:extLst>
          </p:cNvPr>
          <p:cNvCxnSpPr>
            <a:cxnSpLocks/>
          </p:cNvCxnSpPr>
          <p:nvPr/>
        </p:nvCxnSpPr>
        <p:spPr>
          <a:xfrm>
            <a:off x="5621145" y="3842878"/>
            <a:ext cx="36449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02A9DCC-2D0E-5FFE-A4E8-145FCF293545}"/>
              </a:ext>
            </a:extLst>
          </p:cNvPr>
          <p:cNvSpPr txBox="1"/>
          <p:nvPr/>
        </p:nvSpPr>
        <p:spPr>
          <a:xfrm>
            <a:off x="6406733" y="1584916"/>
            <a:ext cx="17382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Interpretation</a:t>
            </a:r>
            <a:endParaRPr lang="ko-KR" altLang="en-US" sz="1600" b="1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BE6E9287-0AB4-F9CF-E71A-59924AA1C044}"/>
              </a:ext>
            </a:extLst>
          </p:cNvPr>
          <p:cNvSpPr/>
          <p:nvPr/>
        </p:nvSpPr>
        <p:spPr>
          <a:xfrm>
            <a:off x="3115010" y="1482511"/>
            <a:ext cx="2388636" cy="4459027"/>
          </a:xfrm>
          <a:prstGeom prst="roundRect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B3867D6-3EB5-DF57-3B4A-2515C761EF91}"/>
              </a:ext>
            </a:extLst>
          </p:cNvPr>
          <p:cNvSpPr txBox="1"/>
          <p:nvPr/>
        </p:nvSpPr>
        <p:spPr>
          <a:xfrm>
            <a:off x="3649486" y="1584916"/>
            <a:ext cx="1314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Procedure</a:t>
            </a:r>
            <a:endParaRPr lang="ko-KR" altLang="en-US" sz="1600" b="1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65F55927-B886-A602-3BF2-F473E4FBCB44}"/>
              </a:ext>
            </a:extLst>
          </p:cNvPr>
          <p:cNvSpPr/>
          <p:nvPr/>
        </p:nvSpPr>
        <p:spPr>
          <a:xfrm>
            <a:off x="3299271" y="2028772"/>
            <a:ext cx="2015412" cy="202039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다양한 메커니즘의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Method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선정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4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가지를 종합하여 왜곡된 결과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방지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Normalization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을 통해 균등한 결과 도출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2BE6008F-610E-0236-5A9C-4F28BDB5AA77}"/>
              </a:ext>
            </a:extLst>
          </p:cNvPr>
          <p:cNvSpPr/>
          <p:nvPr/>
        </p:nvSpPr>
        <p:spPr>
          <a:xfrm>
            <a:off x="6288824" y="2210892"/>
            <a:ext cx="2015412" cy="128969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예측 모델링 과정에서 상대적으로 다른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Features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에 비해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Importance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 낮을 것으로 예상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C9505ABD-3690-7FDD-F0C4-1790055425B3}"/>
              </a:ext>
            </a:extLst>
          </p:cNvPr>
          <p:cNvSpPr/>
          <p:nvPr/>
        </p:nvSpPr>
        <p:spPr>
          <a:xfrm>
            <a:off x="3299271" y="4720532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낮은 순위의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Features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12172E1C-119E-1997-7541-6823884D60D2}"/>
              </a:ext>
            </a:extLst>
          </p:cNvPr>
          <p:cNvCxnSpPr>
            <a:cxnSpLocks/>
          </p:cNvCxnSpPr>
          <p:nvPr/>
        </p:nvCxnSpPr>
        <p:spPr>
          <a:xfrm>
            <a:off x="4306977" y="4224849"/>
            <a:ext cx="0" cy="31111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8B3D6DB9-D30F-4B47-4C4A-FEFF227A0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692" y="1355305"/>
            <a:ext cx="2777731" cy="509441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6BC9D8-783A-4F0C-61D3-6922FF06F33D}"/>
              </a:ext>
            </a:extLst>
          </p:cNvPr>
          <p:cNvSpPr/>
          <p:nvPr/>
        </p:nvSpPr>
        <p:spPr>
          <a:xfrm>
            <a:off x="9320191" y="5210503"/>
            <a:ext cx="2849484" cy="12392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0" name="Google Shape;99;p2">
            <a:extLst>
              <a:ext uri="{FF2B5EF4-FFF2-40B4-BE49-F238E27FC236}">
                <a16:creationId xmlns:a16="http://schemas.microsoft.com/office/drawing/2014/main" id="{456737FB-B452-94E1-CC8D-901834AF6D07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11" name="Google Shape;100;p2">
            <a:extLst>
              <a:ext uri="{FF2B5EF4-FFF2-40B4-BE49-F238E27FC236}">
                <a16:creationId xmlns:a16="http://schemas.microsoft.com/office/drawing/2014/main" id="{FB8AE5EA-1DF0-B205-8118-77F9C027EDD3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2" name="Google Shape;101;p2">
              <a:extLst>
                <a:ext uri="{FF2B5EF4-FFF2-40B4-BE49-F238E27FC236}">
                  <a16:creationId xmlns:a16="http://schemas.microsoft.com/office/drawing/2014/main" id="{A416C77D-F639-54FE-001D-BA7CF821CF25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" name="Google Shape;102;p2">
              <a:extLst>
                <a:ext uri="{FF2B5EF4-FFF2-40B4-BE49-F238E27FC236}">
                  <a16:creationId xmlns:a16="http://schemas.microsoft.com/office/drawing/2014/main" id="{3822E6FC-3B01-E611-8099-0084D393A391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1B38032-E069-B307-1F6B-35D7814BE80F}"/>
              </a:ext>
            </a:extLst>
          </p:cNvPr>
          <p:cNvSpPr/>
          <p:nvPr/>
        </p:nvSpPr>
        <p:spPr>
          <a:xfrm>
            <a:off x="6288824" y="4628248"/>
            <a:ext cx="2015412" cy="84704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각 설비의 품질에 대한 영향 유무는 현장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Domain &amp; 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anose="020B0604020202020204" pitchFamily="34" charset="0"/>
              </a:rPr>
              <a:t>설비 관련 지식과 함께 판단 필요</a:t>
            </a:r>
            <a:endParaRPr lang="en-US" altLang="ko-KR" sz="1100"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6068F52-F8E9-BD7D-5DA7-4833EBE07997}"/>
              </a:ext>
            </a:extLst>
          </p:cNvPr>
          <p:cNvCxnSpPr>
            <a:cxnSpLocks/>
          </p:cNvCxnSpPr>
          <p:nvPr/>
        </p:nvCxnSpPr>
        <p:spPr>
          <a:xfrm>
            <a:off x="7275854" y="3893611"/>
            <a:ext cx="0" cy="31111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725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25710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E03C581-3A6A-7937-5F08-1D183581A056}"/>
              </a:ext>
            </a:extLst>
          </p:cNvPr>
          <p:cNvSpPr/>
          <p:nvPr/>
        </p:nvSpPr>
        <p:spPr>
          <a:xfrm>
            <a:off x="379541" y="1662433"/>
            <a:ext cx="3653882" cy="4232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6" name="Google Shape;377;p13">
            <a:extLst>
              <a:ext uri="{FF2B5EF4-FFF2-40B4-BE49-F238E27FC236}">
                <a16:creationId xmlns:a16="http://schemas.microsoft.com/office/drawing/2014/main" id="{A6F95BF3-C903-521B-59CD-09AE28F65849}"/>
              </a:ext>
            </a:extLst>
          </p:cNvPr>
          <p:cNvSpPr txBox="1"/>
          <p:nvPr/>
        </p:nvSpPr>
        <p:spPr>
          <a:xfrm>
            <a:off x="771808" y="1827438"/>
            <a:ext cx="286935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Oversampling</a:t>
            </a:r>
            <a:endParaRPr sz="24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0" name="Google Shape;377;p13">
            <a:extLst>
              <a:ext uri="{FF2B5EF4-FFF2-40B4-BE49-F238E27FC236}">
                <a16:creationId xmlns:a16="http://schemas.microsoft.com/office/drawing/2014/main" id="{EEAF33B4-98A6-7EFD-98D1-4F288C09C53D}"/>
              </a:ext>
            </a:extLst>
          </p:cNvPr>
          <p:cNvSpPr txBox="1"/>
          <p:nvPr/>
        </p:nvSpPr>
        <p:spPr>
          <a:xfrm>
            <a:off x="10240157" y="1906205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pic>
        <p:nvPicPr>
          <p:cNvPr id="41" name="Picture 2" descr="RandomOverSampler — Version 0.11.0">
            <a:extLst>
              <a:ext uri="{FF2B5EF4-FFF2-40B4-BE49-F238E27FC236}">
                <a16:creationId xmlns:a16="http://schemas.microsoft.com/office/drawing/2014/main" id="{F23D5175-1172-B012-3F75-37590E55E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072" y="2528754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1BEA5028-A5A3-9D43-AECB-DBD4B26BA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609" y="2836746"/>
            <a:ext cx="3500480" cy="26851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AC9E6862-93D6-B4F4-8197-9430B7701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004" y="1754235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Google Shape;377;p13">
            <a:extLst>
              <a:ext uri="{FF2B5EF4-FFF2-40B4-BE49-F238E27FC236}">
                <a16:creationId xmlns:a16="http://schemas.microsoft.com/office/drawing/2014/main" id="{8D0E46B4-0902-9767-2830-F6EA92680D32}"/>
              </a:ext>
            </a:extLst>
          </p:cNvPr>
          <p:cNvSpPr txBox="1"/>
          <p:nvPr/>
        </p:nvSpPr>
        <p:spPr>
          <a:xfrm>
            <a:off x="6689480" y="3474779"/>
            <a:ext cx="1058209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2. SMOTE</a:t>
            </a:r>
          </a:p>
        </p:txBody>
      </p:sp>
      <p:sp>
        <p:nvSpPr>
          <p:cNvPr id="49" name="Google Shape;377;p13">
            <a:extLst>
              <a:ext uri="{FF2B5EF4-FFF2-40B4-BE49-F238E27FC236}">
                <a16:creationId xmlns:a16="http://schemas.microsoft.com/office/drawing/2014/main" id="{66BF6912-84E5-D9A0-8A77-272A7934F51E}"/>
              </a:ext>
            </a:extLst>
          </p:cNvPr>
          <p:cNvSpPr txBox="1"/>
          <p:nvPr/>
        </p:nvSpPr>
        <p:spPr>
          <a:xfrm>
            <a:off x="4509099" y="4340592"/>
            <a:ext cx="1410824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3. SVM SMOTE</a:t>
            </a:r>
          </a:p>
        </p:txBody>
      </p:sp>
      <p:sp>
        <p:nvSpPr>
          <p:cNvPr id="50" name="Google Shape;377;p13">
            <a:extLst>
              <a:ext uri="{FF2B5EF4-FFF2-40B4-BE49-F238E27FC236}">
                <a16:creationId xmlns:a16="http://schemas.microsoft.com/office/drawing/2014/main" id="{2862BA99-03F0-0B64-A906-0117B5BE1FBD}"/>
              </a:ext>
            </a:extLst>
          </p:cNvPr>
          <p:cNvSpPr txBox="1"/>
          <p:nvPr/>
        </p:nvSpPr>
        <p:spPr>
          <a:xfrm>
            <a:off x="6513173" y="4255953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4. Borderline SMOTE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BB9FD07A-9155-6813-FAFC-A7F4BDFD4955}"/>
              </a:ext>
            </a:extLst>
          </p:cNvPr>
          <p:cNvCxnSpPr>
            <a:cxnSpLocks/>
          </p:cNvCxnSpPr>
          <p:nvPr/>
        </p:nvCxnSpPr>
        <p:spPr>
          <a:xfrm>
            <a:off x="2206482" y="3334407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E6B9323D-E991-4DC5-8F16-3456254918E9}"/>
              </a:ext>
            </a:extLst>
          </p:cNvPr>
          <p:cNvSpPr/>
          <p:nvPr/>
        </p:nvSpPr>
        <p:spPr>
          <a:xfrm>
            <a:off x="1266680" y="3736349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Data Imbalance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방지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D95933C1-A25E-C4D2-C188-D921DCC5819C}"/>
              </a:ext>
            </a:extLst>
          </p:cNvPr>
          <p:cNvCxnSpPr>
            <a:cxnSpLocks/>
          </p:cNvCxnSpPr>
          <p:nvPr/>
        </p:nvCxnSpPr>
        <p:spPr>
          <a:xfrm>
            <a:off x="4971818" y="2004806"/>
            <a:ext cx="25119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B3269B76-6267-49C0-4935-3C47E219A8EC}"/>
              </a:ext>
            </a:extLst>
          </p:cNvPr>
          <p:cNvSpPr/>
          <p:nvPr/>
        </p:nvSpPr>
        <p:spPr>
          <a:xfrm>
            <a:off x="722911" y="5030816"/>
            <a:ext cx="2967142" cy="65589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가지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Oversampling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Methods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도입</a:t>
            </a:r>
          </a:p>
        </p:txBody>
      </p:sp>
      <p:cxnSp>
        <p:nvCxnSpPr>
          <p:cNvPr id="338" name="직선 화살표 연결선 337">
            <a:extLst>
              <a:ext uri="{FF2B5EF4-FFF2-40B4-BE49-F238E27FC236}">
                <a16:creationId xmlns:a16="http://schemas.microsoft.com/office/drawing/2014/main" id="{9699DBD0-55CE-5AD3-BC22-2062133AF114}"/>
              </a:ext>
            </a:extLst>
          </p:cNvPr>
          <p:cNvCxnSpPr>
            <a:cxnSpLocks/>
          </p:cNvCxnSpPr>
          <p:nvPr/>
        </p:nvCxnSpPr>
        <p:spPr>
          <a:xfrm>
            <a:off x="2206482" y="4518005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0" name="TextBox 339">
            <a:extLst>
              <a:ext uri="{FF2B5EF4-FFF2-40B4-BE49-F238E27FC236}">
                <a16:creationId xmlns:a16="http://schemas.microsoft.com/office/drawing/2014/main" id="{54E713D5-C005-1361-DFE5-DC1B74DD0A58}"/>
              </a:ext>
            </a:extLst>
          </p:cNvPr>
          <p:cNvSpPr txBox="1"/>
          <p:nvPr/>
        </p:nvSpPr>
        <p:spPr>
          <a:xfrm>
            <a:off x="4542369" y="2282930"/>
            <a:ext cx="3370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e.g.) </a:t>
            </a:r>
            <a:r>
              <a:rPr lang="en-US" altLang="ko-KR" sz="12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LightGBM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+ Random Oversampling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41" name="Google Shape;377;p13">
            <a:extLst>
              <a:ext uri="{FF2B5EF4-FFF2-40B4-BE49-F238E27FC236}">
                <a16:creationId xmlns:a16="http://schemas.microsoft.com/office/drawing/2014/main" id="{7E0DE7DC-3D7E-A442-31B5-68690228F486}"/>
              </a:ext>
            </a:extLst>
          </p:cNvPr>
          <p:cNvSpPr txBox="1"/>
          <p:nvPr/>
        </p:nvSpPr>
        <p:spPr>
          <a:xfrm>
            <a:off x="4509099" y="3378467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D239FEC3-7AB0-B5E5-C077-958C8B73918B}"/>
              </a:ext>
            </a:extLst>
          </p:cNvPr>
          <p:cNvSpPr txBox="1"/>
          <p:nvPr/>
        </p:nvSpPr>
        <p:spPr>
          <a:xfrm>
            <a:off x="9874239" y="1983128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+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8BCFE6EF-A1F9-7776-1AE2-036CF97B399A}"/>
              </a:ext>
            </a:extLst>
          </p:cNvPr>
          <p:cNvSpPr txBox="1"/>
          <p:nvPr/>
        </p:nvSpPr>
        <p:spPr>
          <a:xfrm>
            <a:off x="3699499" y="6242536"/>
            <a:ext cx="4793002" cy="2616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총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개의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Oversampling 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기법과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7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개의 알고리즘을 비교하여 모델을 선정</a:t>
            </a:r>
          </a:p>
        </p:txBody>
      </p:sp>
      <p:cxnSp>
        <p:nvCxnSpPr>
          <p:cNvPr id="360" name="직선 연결선 359">
            <a:extLst>
              <a:ext uri="{FF2B5EF4-FFF2-40B4-BE49-F238E27FC236}">
                <a16:creationId xmlns:a16="http://schemas.microsoft.com/office/drawing/2014/main" id="{44D2AEE7-3E0F-56D5-BD46-2ACEFC62F24E}"/>
              </a:ext>
            </a:extLst>
          </p:cNvPr>
          <p:cNvCxnSpPr>
            <a:cxnSpLocks/>
          </p:cNvCxnSpPr>
          <p:nvPr/>
        </p:nvCxnSpPr>
        <p:spPr>
          <a:xfrm>
            <a:off x="319491" y="6079185"/>
            <a:ext cx="1155301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278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직사각형 324">
            <a:extLst>
              <a:ext uri="{FF2B5EF4-FFF2-40B4-BE49-F238E27FC236}">
                <a16:creationId xmlns:a16="http://schemas.microsoft.com/office/drawing/2014/main" id="{5ADC2E25-54D3-3BCB-9160-54FA1DCF8EED}"/>
              </a:ext>
            </a:extLst>
          </p:cNvPr>
          <p:cNvSpPr/>
          <p:nvPr/>
        </p:nvSpPr>
        <p:spPr>
          <a:xfrm>
            <a:off x="6095999" y="1967069"/>
            <a:ext cx="4898879" cy="13289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18326C3-5A23-E794-8BEB-2F3D38CE108D}"/>
              </a:ext>
            </a:extLst>
          </p:cNvPr>
          <p:cNvGraphicFramePr>
            <a:graphicFrameLocks noGrp="1"/>
          </p:cNvGraphicFramePr>
          <p:nvPr/>
        </p:nvGraphicFramePr>
        <p:xfrm>
          <a:off x="541020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526110414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211988243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237585037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2061481447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4103834299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모델별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62282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3096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8348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567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3916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2494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7223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689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9533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643019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E5336EEC-AFCA-9E21-2EC2-F9C10B9E8047}"/>
              </a:ext>
            </a:extLst>
          </p:cNvPr>
          <p:cNvGraphicFramePr>
            <a:graphicFrameLocks noGrp="1"/>
          </p:cNvGraphicFramePr>
          <p:nvPr/>
        </p:nvGraphicFramePr>
        <p:xfrm>
          <a:off x="6170538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663463633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26769652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1341774766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14979392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1640640441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62752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8937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8428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6728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64796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886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2987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5762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79972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977418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A77F2B56-2166-E0C0-350F-B7BE77A878EA}"/>
              </a:ext>
            </a:extLst>
          </p:cNvPr>
          <p:cNvGraphicFramePr>
            <a:graphicFrameLocks noGrp="1"/>
          </p:cNvGraphicFramePr>
          <p:nvPr/>
        </p:nvGraphicFramePr>
        <p:xfrm>
          <a:off x="541019" y="154187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340611431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97409603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041391265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408814972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3378973957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14554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25759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5427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9652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51676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6155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965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8933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38759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047924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4DEDFE8-F9B8-134B-F55D-0D8BAEEAC4CC}"/>
              </a:ext>
            </a:extLst>
          </p:cNvPr>
          <p:cNvCxnSpPr>
            <a:cxnSpLocks/>
            <a:stCxn id="25" idx="3"/>
            <a:endCxn id="325" idx="1"/>
          </p:cNvCxnSpPr>
          <p:nvPr/>
        </p:nvCxnSpPr>
        <p:spPr>
          <a:xfrm>
            <a:off x="5290820" y="2631539"/>
            <a:ext cx="8051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1544A51-3A12-545B-019E-01F55597CA63}"/>
              </a:ext>
            </a:extLst>
          </p:cNvPr>
          <p:cNvCxnSpPr>
            <a:cxnSpLocks/>
          </p:cNvCxnSpPr>
          <p:nvPr/>
        </p:nvCxnSpPr>
        <p:spPr>
          <a:xfrm flipV="1">
            <a:off x="5290820" y="3296008"/>
            <a:ext cx="805179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BE81739-DFC0-B8B3-EA3D-EE8B6B2BB0CD}"/>
              </a:ext>
            </a:extLst>
          </p:cNvPr>
          <p:cNvCxnSpPr>
            <a:cxnSpLocks/>
            <a:stCxn id="23" idx="0"/>
            <a:endCxn id="325" idx="2"/>
          </p:cNvCxnSpPr>
          <p:nvPr/>
        </p:nvCxnSpPr>
        <p:spPr>
          <a:xfrm flipV="1">
            <a:off x="8545438" y="3296008"/>
            <a:ext cx="1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2" name="사각형: 둥근 모서리 321">
            <a:extLst>
              <a:ext uri="{FF2B5EF4-FFF2-40B4-BE49-F238E27FC236}">
                <a16:creationId xmlns:a16="http://schemas.microsoft.com/office/drawing/2014/main" id="{1A2FBEA9-AFDB-CF53-CFF5-C7ACCDD4BA55}"/>
              </a:ext>
            </a:extLst>
          </p:cNvPr>
          <p:cNvSpPr/>
          <p:nvPr/>
        </p:nvSpPr>
        <p:spPr>
          <a:xfrm>
            <a:off x="6242422" y="2315027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Oversampling Methods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23" name="사각형: 둥근 모서리 322">
            <a:extLst>
              <a:ext uri="{FF2B5EF4-FFF2-40B4-BE49-F238E27FC236}">
                <a16:creationId xmlns:a16="http://schemas.microsoft.com/office/drawing/2014/main" id="{E04CD951-C878-E7B1-3E9F-3ACFC9D29A0B}"/>
              </a:ext>
            </a:extLst>
          </p:cNvPr>
          <p:cNvSpPr/>
          <p:nvPr/>
        </p:nvSpPr>
        <p:spPr>
          <a:xfrm>
            <a:off x="8870748" y="2315026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6 Algorithm Models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45ECB191-6C7C-48B7-02C5-9FC3107749FA}"/>
              </a:ext>
            </a:extLst>
          </p:cNvPr>
          <p:cNvSpPr txBox="1"/>
          <p:nvPr/>
        </p:nvSpPr>
        <p:spPr>
          <a:xfrm>
            <a:off x="8566035" y="2484519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+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F9FF69A0-1FE2-9571-38BD-680219145F15}"/>
              </a:ext>
            </a:extLst>
          </p:cNvPr>
          <p:cNvSpPr txBox="1"/>
          <p:nvPr/>
        </p:nvSpPr>
        <p:spPr>
          <a:xfrm>
            <a:off x="7472888" y="1403379"/>
            <a:ext cx="2145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선정되지 않은 알고리즘 모델</a:t>
            </a:r>
          </a:p>
        </p:txBody>
      </p:sp>
    </p:spTree>
    <p:extLst>
      <p:ext uri="{BB962C8B-B14F-4D97-AF65-F5344CB8AC3E}">
        <p14:creationId xmlns:p14="http://schemas.microsoft.com/office/powerpoint/2010/main" val="2148827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F0C98D7-18A3-E30E-7493-6EF24AC36064}"/>
              </a:ext>
            </a:extLst>
          </p:cNvPr>
          <p:cNvGraphicFramePr>
            <a:graphicFrameLocks noGrp="1"/>
          </p:cNvGraphicFramePr>
          <p:nvPr/>
        </p:nvGraphicFramePr>
        <p:xfrm>
          <a:off x="6648809" y="1828605"/>
          <a:ext cx="4749801" cy="134493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2637673758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8705879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2882561862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188746666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2397291918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4890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683899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Ensemble(gbc+cat+xgb)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48666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et+qda+gbc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01579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Ensemble(gbc+et+cat)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28562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Ensemble(qda+et+gbc)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61552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33790-7E46-8D51-38A8-F7B7EEA6F1A9}"/>
              </a:ext>
            </a:extLst>
          </p:cNvPr>
          <p:cNvSpPr/>
          <p:nvPr/>
        </p:nvSpPr>
        <p:spPr>
          <a:xfrm>
            <a:off x="342066" y="1858692"/>
            <a:ext cx="4898879" cy="13449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DB082FD-45AD-0B80-0524-06003CB9B6CC}"/>
              </a:ext>
            </a:extLst>
          </p:cNvPr>
          <p:cNvSpPr/>
          <p:nvPr/>
        </p:nvSpPr>
        <p:spPr>
          <a:xfrm>
            <a:off x="488489" y="2206650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Oversampling Methods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434FEA-7A86-8332-9A85-BE5F4619B477}"/>
              </a:ext>
            </a:extLst>
          </p:cNvPr>
          <p:cNvSpPr/>
          <p:nvPr/>
        </p:nvSpPr>
        <p:spPr>
          <a:xfrm>
            <a:off x="3116815" y="2206649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Ensemble Algorithm Models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B7A7B-A6AA-72D4-AEB6-D4B727566757}"/>
              </a:ext>
            </a:extLst>
          </p:cNvPr>
          <p:cNvSpPr txBox="1"/>
          <p:nvPr/>
        </p:nvSpPr>
        <p:spPr>
          <a:xfrm>
            <a:off x="2812102" y="2376143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+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B75FC94-1C58-B582-43E0-0ABFD08CC8CE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240945" y="2531157"/>
            <a:ext cx="1407864" cy="1219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03A69D33-8532-926D-7154-6ECD4FB70224}"/>
              </a:ext>
            </a:extLst>
          </p:cNvPr>
          <p:cNvCxnSpPr>
            <a:cxnSpLocks/>
          </p:cNvCxnSpPr>
          <p:nvPr/>
        </p:nvCxnSpPr>
        <p:spPr>
          <a:xfrm>
            <a:off x="137115" y="3655236"/>
            <a:ext cx="1155301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BF24BBA-20B7-D717-4A6C-00EEA2CB8245}"/>
              </a:ext>
            </a:extLst>
          </p:cNvPr>
          <p:cNvCxnSpPr>
            <a:cxnSpLocks/>
          </p:cNvCxnSpPr>
          <p:nvPr/>
        </p:nvCxnSpPr>
        <p:spPr>
          <a:xfrm>
            <a:off x="97700" y="5150903"/>
            <a:ext cx="2964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07C2681-DA90-5601-47A0-FB28F2655873}"/>
              </a:ext>
            </a:extLst>
          </p:cNvPr>
          <p:cNvSpPr txBox="1"/>
          <p:nvPr/>
        </p:nvSpPr>
        <p:spPr>
          <a:xfrm>
            <a:off x="5492700" y="1240636"/>
            <a:ext cx="841846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최종 선정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234E71-E332-69BA-A81E-66A01E832775}"/>
              </a:ext>
            </a:extLst>
          </p:cNvPr>
          <p:cNvSpPr txBox="1"/>
          <p:nvPr/>
        </p:nvSpPr>
        <p:spPr>
          <a:xfrm>
            <a:off x="1521598" y="4142702"/>
            <a:ext cx="2825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 근거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1: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안정된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AUC &amp; F1-Score 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9299C4-9361-672A-B693-A5F18D685526}"/>
              </a:ext>
            </a:extLst>
          </p:cNvPr>
          <p:cNvSpPr txBox="1"/>
          <p:nvPr/>
        </p:nvSpPr>
        <p:spPr>
          <a:xfrm>
            <a:off x="8396333" y="3871479"/>
            <a:ext cx="1781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 근거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2: CV Score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0FD80CE-A6CD-9BD3-CEEE-9636BD368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454" y="4369946"/>
            <a:ext cx="2567968" cy="1892383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D0952874-EB60-0237-4112-0DF9B2490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7234" y="4355794"/>
            <a:ext cx="2567968" cy="1892384"/>
          </a:xfrm>
          <a:prstGeom prst="rect">
            <a:avLst/>
          </a:prstGeom>
        </p:spPr>
      </p:pic>
      <p:sp>
        <p:nvSpPr>
          <p:cNvPr id="323" name="TextBox 322">
            <a:extLst>
              <a:ext uri="{FF2B5EF4-FFF2-40B4-BE49-F238E27FC236}">
                <a16:creationId xmlns:a16="http://schemas.microsoft.com/office/drawing/2014/main" id="{B917F23F-A504-632A-81E0-557588C42521}"/>
              </a:ext>
            </a:extLst>
          </p:cNvPr>
          <p:cNvSpPr txBox="1"/>
          <p:nvPr/>
        </p:nvSpPr>
        <p:spPr>
          <a:xfrm>
            <a:off x="7347894" y="6298527"/>
            <a:ext cx="1321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Random Oversampling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E41EFF3B-0CFD-FADA-8856-963564F748C9}"/>
              </a:ext>
            </a:extLst>
          </p:cNvPr>
          <p:cNvSpPr txBox="1"/>
          <p:nvPr/>
        </p:nvSpPr>
        <p:spPr>
          <a:xfrm>
            <a:off x="10328916" y="6390861"/>
            <a:ext cx="746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SMOTE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aphicFrame>
        <p:nvGraphicFramePr>
          <p:cNvPr id="329" name="개체 328">
            <a:extLst>
              <a:ext uri="{FF2B5EF4-FFF2-40B4-BE49-F238E27FC236}">
                <a16:creationId xmlns:a16="http://schemas.microsoft.com/office/drawing/2014/main" id="{7978C03D-8AD3-C08E-FB6B-C95E7B84BB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0939" y="5044532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4747225" imgH="217329" progId="Excel.Sheet.12">
                  <p:embed/>
                </p:oleObj>
              </mc:Choice>
              <mc:Fallback>
                <p:oleObj name="Worksheet" r:id="rId5" imgW="4747225" imgH="217329" progId="Excel.Sheet.12">
                  <p:embed/>
                  <p:pic>
                    <p:nvPicPr>
                      <p:cNvPr id="329" name="개체 328">
                        <a:extLst>
                          <a:ext uri="{FF2B5EF4-FFF2-40B4-BE49-F238E27FC236}">
                            <a16:creationId xmlns:a16="http://schemas.microsoft.com/office/drawing/2014/main" id="{7978C03D-8AD3-C08E-FB6B-C95E7B84BB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939" y="5044532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>
            <a:extLst>
              <a:ext uri="{FF2B5EF4-FFF2-40B4-BE49-F238E27FC236}">
                <a16:creationId xmlns:a16="http://schemas.microsoft.com/office/drawing/2014/main" id="{6D0F6EDA-48F1-8BF0-0D06-1C0E2CB69D0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0939" y="4844923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4747225" imgH="217329" progId="Excel.Sheet.12">
                  <p:embed/>
                </p:oleObj>
              </mc:Choice>
              <mc:Fallback>
                <p:oleObj name="Worksheet" r:id="rId7" imgW="4747225" imgH="217329" progId="Excel.Sheet.12">
                  <p:embed/>
                  <p:pic>
                    <p:nvPicPr>
                      <p:cNvPr id="9" name="개체 8">
                        <a:extLst>
                          <a:ext uri="{FF2B5EF4-FFF2-40B4-BE49-F238E27FC236}">
                            <a16:creationId xmlns:a16="http://schemas.microsoft.com/office/drawing/2014/main" id="{6D0F6EDA-48F1-8BF0-0D06-1C0E2CB69D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0939" y="4844923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2385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948E222-B72D-DD3D-F990-0D50E1010B2A}"/>
              </a:ext>
            </a:extLst>
          </p:cNvPr>
          <p:cNvSpPr/>
          <p:nvPr/>
        </p:nvSpPr>
        <p:spPr>
          <a:xfrm>
            <a:off x="162197" y="2032005"/>
            <a:ext cx="4910959" cy="3898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66" name="직사각형 365">
            <a:extLst>
              <a:ext uri="{FF2B5EF4-FFF2-40B4-BE49-F238E27FC236}">
                <a16:creationId xmlns:a16="http://schemas.microsoft.com/office/drawing/2014/main" id="{F879F0DB-D1E3-A624-86C4-7983250992C2}"/>
              </a:ext>
            </a:extLst>
          </p:cNvPr>
          <p:cNvSpPr/>
          <p:nvPr/>
        </p:nvSpPr>
        <p:spPr>
          <a:xfrm>
            <a:off x="8287931" y="1974275"/>
            <a:ext cx="2822029" cy="2485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F8ACE569-C42D-2761-3279-7FF5A565B313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B97D60DB-394E-27BD-7AAF-9DCBFB05E677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7" name="Google Shape;101;p2">
              <a:extLst>
                <a:ext uri="{FF2B5EF4-FFF2-40B4-BE49-F238E27FC236}">
                  <a16:creationId xmlns:a16="http://schemas.microsoft.com/office/drawing/2014/main" id="{2E7DF2DC-3F18-8F48-1677-F378F5F7814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102;p2">
              <a:extLst>
                <a:ext uri="{FF2B5EF4-FFF2-40B4-BE49-F238E27FC236}">
                  <a16:creationId xmlns:a16="http://schemas.microsoft.com/office/drawing/2014/main" id="{050262FA-D9B6-B628-071F-0AADE2C7B0B0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DB082FD-45AD-0B80-0524-06003CB9B6CC}"/>
              </a:ext>
            </a:extLst>
          </p:cNvPr>
          <p:cNvSpPr/>
          <p:nvPr/>
        </p:nvSpPr>
        <p:spPr>
          <a:xfrm>
            <a:off x="1336305" y="4833241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Overfitting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방지 필요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BF24BBA-20B7-D717-4A6C-00EEA2CB8245}"/>
              </a:ext>
            </a:extLst>
          </p:cNvPr>
          <p:cNvCxnSpPr>
            <a:cxnSpLocks/>
          </p:cNvCxnSpPr>
          <p:nvPr/>
        </p:nvCxnSpPr>
        <p:spPr>
          <a:xfrm>
            <a:off x="2454767" y="4113839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30" name="개체 329">
            <a:extLst>
              <a:ext uri="{FF2B5EF4-FFF2-40B4-BE49-F238E27FC236}">
                <a16:creationId xmlns:a16="http://schemas.microsoft.com/office/drawing/2014/main" id="{1DDD720D-7A60-D1C5-26D2-69C9542D9B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4365" y="2476299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4747225" imgH="217329" progId="Excel.Sheet.12">
                  <p:embed/>
                </p:oleObj>
              </mc:Choice>
              <mc:Fallback>
                <p:oleObj name="Worksheet" r:id="rId3" imgW="4747225" imgH="217329" progId="Excel.Sheet.12">
                  <p:embed/>
                  <p:pic>
                    <p:nvPicPr>
                      <p:cNvPr id="330" name="개체 329">
                        <a:extLst>
                          <a:ext uri="{FF2B5EF4-FFF2-40B4-BE49-F238E27FC236}">
                            <a16:creationId xmlns:a16="http://schemas.microsoft.com/office/drawing/2014/main" id="{1DDD720D-7A60-D1C5-26D2-69C9542D9B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365" y="2476299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" name="개체 330">
            <a:extLst>
              <a:ext uri="{FF2B5EF4-FFF2-40B4-BE49-F238E27FC236}">
                <a16:creationId xmlns:a16="http://schemas.microsoft.com/office/drawing/2014/main" id="{799F789F-9658-63E5-C235-9432795DEE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4365" y="2276690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4747225" imgH="217329" progId="Excel.Sheet.12">
                  <p:embed/>
                </p:oleObj>
              </mc:Choice>
              <mc:Fallback>
                <p:oleObj name="Worksheet" r:id="rId5" imgW="4747225" imgH="217329" progId="Excel.Sheet.12">
                  <p:embed/>
                  <p:pic>
                    <p:nvPicPr>
                      <p:cNvPr id="331" name="개체 330">
                        <a:extLst>
                          <a:ext uri="{FF2B5EF4-FFF2-40B4-BE49-F238E27FC236}">
                            <a16:creationId xmlns:a16="http://schemas.microsoft.com/office/drawing/2014/main" id="{799F789F-9658-63E5-C235-9432795DEE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4365" y="2276690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0" name="TextBox 339">
            <a:extLst>
              <a:ext uri="{FF2B5EF4-FFF2-40B4-BE49-F238E27FC236}">
                <a16:creationId xmlns:a16="http://schemas.microsoft.com/office/drawing/2014/main" id="{042A9B7F-9881-48E0-433D-1E0C2000A5D0}"/>
              </a:ext>
            </a:extLst>
          </p:cNvPr>
          <p:cNvSpPr txBox="1"/>
          <p:nvPr/>
        </p:nvSpPr>
        <p:spPr>
          <a:xfrm>
            <a:off x="8893972" y="2125790"/>
            <a:ext cx="16099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en-US" altLang="ko-KR" sz="12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train_test_split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341" name="직선 화살표 연결선 340">
            <a:extLst>
              <a:ext uri="{FF2B5EF4-FFF2-40B4-BE49-F238E27FC236}">
                <a16:creationId xmlns:a16="http://schemas.microsoft.com/office/drawing/2014/main" id="{3467AB83-96AF-E882-4C48-F98174B193E6}"/>
              </a:ext>
            </a:extLst>
          </p:cNvPr>
          <p:cNvCxnSpPr>
            <a:cxnSpLocks/>
          </p:cNvCxnSpPr>
          <p:nvPr/>
        </p:nvCxnSpPr>
        <p:spPr>
          <a:xfrm>
            <a:off x="6038744" y="3535863"/>
            <a:ext cx="126052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3" name="TextBox 342">
            <a:extLst>
              <a:ext uri="{FF2B5EF4-FFF2-40B4-BE49-F238E27FC236}">
                <a16:creationId xmlns:a16="http://schemas.microsoft.com/office/drawing/2014/main" id="{29CA8EB9-AB4D-2ED8-0E67-0510ED6872EC}"/>
              </a:ext>
            </a:extLst>
          </p:cNvPr>
          <p:cNvSpPr txBox="1"/>
          <p:nvPr/>
        </p:nvSpPr>
        <p:spPr>
          <a:xfrm>
            <a:off x="1537231" y="3600062"/>
            <a:ext cx="1861347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상당히 뛰어난 성능 발휘 </a:t>
            </a:r>
          </a:p>
        </p:txBody>
      </p:sp>
      <p:cxnSp>
        <p:nvCxnSpPr>
          <p:cNvPr id="354" name="직선 화살표 연결선 353">
            <a:extLst>
              <a:ext uri="{FF2B5EF4-FFF2-40B4-BE49-F238E27FC236}">
                <a16:creationId xmlns:a16="http://schemas.microsoft.com/office/drawing/2014/main" id="{03F999A1-C505-2A44-C95A-2939D673062C}"/>
              </a:ext>
            </a:extLst>
          </p:cNvPr>
          <p:cNvCxnSpPr>
            <a:cxnSpLocks/>
          </p:cNvCxnSpPr>
          <p:nvPr/>
        </p:nvCxnSpPr>
        <p:spPr>
          <a:xfrm>
            <a:off x="2454767" y="2978577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6" name="TextBox 355">
            <a:extLst>
              <a:ext uri="{FF2B5EF4-FFF2-40B4-BE49-F238E27FC236}">
                <a16:creationId xmlns:a16="http://schemas.microsoft.com/office/drawing/2014/main" id="{5E78EE06-FB8C-9CC7-4722-ADA1F5873F03}"/>
              </a:ext>
            </a:extLst>
          </p:cNvPr>
          <p:cNvSpPr txBox="1"/>
          <p:nvPr/>
        </p:nvSpPr>
        <p:spPr>
          <a:xfrm>
            <a:off x="8556984" y="2557077"/>
            <a:ext cx="22839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K-Fold Cross Validation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65704BA1-8D4B-6939-C397-8C5245E1DBC5}"/>
              </a:ext>
            </a:extLst>
          </p:cNvPr>
          <p:cNvSpPr txBox="1"/>
          <p:nvPr/>
        </p:nvSpPr>
        <p:spPr>
          <a:xfrm>
            <a:off x="8624715" y="2992807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Regularization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75E28B7A-BF4F-91C7-908F-C65C6B046AB4}"/>
              </a:ext>
            </a:extLst>
          </p:cNvPr>
          <p:cNvSpPr txBox="1"/>
          <p:nvPr/>
        </p:nvSpPr>
        <p:spPr>
          <a:xfrm>
            <a:off x="8624715" y="3417751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4. Model Ensemble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830F3BF4-1346-E190-8482-A8991D523B59}"/>
              </a:ext>
            </a:extLst>
          </p:cNvPr>
          <p:cNvSpPr txBox="1"/>
          <p:nvPr/>
        </p:nvSpPr>
        <p:spPr>
          <a:xfrm>
            <a:off x="8583590" y="3842695"/>
            <a:ext cx="2230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5. Oversampling - SMOTE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DFD777A3-DD47-F90F-0A74-33D41AE7D27F}"/>
              </a:ext>
            </a:extLst>
          </p:cNvPr>
          <p:cNvSpPr txBox="1"/>
          <p:nvPr/>
        </p:nvSpPr>
        <p:spPr>
          <a:xfrm>
            <a:off x="9218199" y="1237079"/>
            <a:ext cx="961492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가지 적용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95D2C376-81D3-6DC9-5E97-F4D3B12D3E4C}"/>
              </a:ext>
            </a:extLst>
          </p:cNvPr>
          <p:cNvSpPr txBox="1"/>
          <p:nvPr/>
        </p:nvSpPr>
        <p:spPr>
          <a:xfrm>
            <a:off x="8635879" y="5173651"/>
            <a:ext cx="2126126" cy="14302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en-US" altLang="ko-KR" sz="12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test_size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= 0.2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설정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모델을 신뢰성 있게 평가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모델의 복잡성 제어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4. 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단일 모델 대비 방지 효과</a:t>
            </a:r>
            <a:endParaRPr lang="en-US" altLang="ko-KR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5. Imbalance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Class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방지</a:t>
            </a:r>
          </a:p>
        </p:txBody>
      </p:sp>
      <p:cxnSp>
        <p:nvCxnSpPr>
          <p:cNvPr id="371" name="직선 화살표 연결선 370">
            <a:extLst>
              <a:ext uri="{FF2B5EF4-FFF2-40B4-BE49-F238E27FC236}">
                <a16:creationId xmlns:a16="http://schemas.microsoft.com/office/drawing/2014/main" id="{891071F1-D313-7835-D4AF-D8CCFC8F3266}"/>
              </a:ext>
            </a:extLst>
          </p:cNvPr>
          <p:cNvCxnSpPr>
            <a:cxnSpLocks/>
          </p:cNvCxnSpPr>
          <p:nvPr/>
        </p:nvCxnSpPr>
        <p:spPr>
          <a:xfrm>
            <a:off x="9698942" y="1633253"/>
            <a:ext cx="0" cy="2270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2" name="직선 화살표 연결선 371">
            <a:extLst>
              <a:ext uri="{FF2B5EF4-FFF2-40B4-BE49-F238E27FC236}">
                <a16:creationId xmlns:a16="http://schemas.microsoft.com/office/drawing/2014/main" id="{6AA06D20-7E6E-FE65-B65E-061BD6C1FC24}"/>
              </a:ext>
            </a:extLst>
          </p:cNvPr>
          <p:cNvCxnSpPr>
            <a:cxnSpLocks/>
          </p:cNvCxnSpPr>
          <p:nvPr/>
        </p:nvCxnSpPr>
        <p:spPr>
          <a:xfrm>
            <a:off x="9698942" y="4648204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6" name="사각형: 둥근 모서리 375">
            <a:extLst>
              <a:ext uri="{FF2B5EF4-FFF2-40B4-BE49-F238E27FC236}">
                <a16:creationId xmlns:a16="http://schemas.microsoft.com/office/drawing/2014/main" id="{C6909893-6507-1DC9-328A-373344546B90}"/>
              </a:ext>
            </a:extLst>
          </p:cNvPr>
          <p:cNvSpPr/>
          <p:nvPr/>
        </p:nvSpPr>
        <p:spPr>
          <a:xfrm>
            <a:off x="5710746" y="3896222"/>
            <a:ext cx="1861345" cy="78111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새로운 설비 데이터에 적용 시 신뢰 여부</a:t>
            </a:r>
          </a:p>
        </p:txBody>
      </p:sp>
      <p:sp>
        <p:nvSpPr>
          <p:cNvPr id="6" name="Google Shape;377;p13">
            <a:extLst>
              <a:ext uri="{FF2B5EF4-FFF2-40B4-BE49-F238E27FC236}">
                <a16:creationId xmlns:a16="http://schemas.microsoft.com/office/drawing/2014/main" id="{E9386B02-0934-08D7-A1B0-B71584C225C3}"/>
              </a:ext>
            </a:extLst>
          </p:cNvPr>
          <p:cNvSpPr txBox="1"/>
          <p:nvPr/>
        </p:nvSpPr>
        <p:spPr>
          <a:xfrm>
            <a:off x="1418997" y="1477494"/>
            <a:ext cx="207153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Ensemble + SMOTE</a:t>
            </a:r>
            <a:endParaRPr lang="ko-KR" altLang="en-US" sz="14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8942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E3ADF5-6271-0449-4799-BC7A905E3BF6}"/>
              </a:ext>
            </a:extLst>
          </p:cNvPr>
          <p:cNvSpPr/>
          <p:nvPr/>
        </p:nvSpPr>
        <p:spPr>
          <a:xfrm>
            <a:off x="6460705" y="1388478"/>
            <a:ext cx="5095419" cy="51965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C550492-36F8-E52F-9633-4EA8C90F94E7}"/>
              </a:ext>
            </a:extLst>
          </p:cNvPr>
          <p:cNvSpPr/>
          <p:nvPr/>
        </p:nvSpPr>
        <p:spPr>
          <a:xfrm>
            <a:off x="132829" y="1388478"/>
            <a:ext cx="6072856" cy="51965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Google Shape;307;p10"/>
          <p:cNvSpPr/>
          <p:nvPr/>
        </p:nvSpPr>
        <p:spPr>
          <a:xfrm>
            <a:off x="1658017" y="1579870"/>
            <a:ext cx="2792367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 </a:t>
            </a:r>
            <a:r>
              <a:rPr lang="ko-KR" altLang="en-US" sz="1400" b="1" dirty="0" err="1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메세지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08" name="Google Shape;308;p10"/>
          <p:cNvSpPr/>
          <p:nvPr/>
        </p:nvSpPr>
        <p:spPr>
          <a:xfrm>
            <a:off x="7558297" y="1579870"/>
            <a:ext cx="2923210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 및 원인 </a:t>
            </a:r>
            <a:r>
              <a:rPr lang="en-US" altLang="ko-KR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UI</a:t>
            </a:r>
            <a:endParaRPr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09" name="Google Shape;309;p10"/>
          <p:cNvSpPr/>
          <p:nvPr/>
        </p:nvSpPr>
        <p:spPr>
          <a:xfrm>
            <a:off x="6929845" y="2334330"/>
            <a:ext cx="4180115" cy="1918938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10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30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AM 11:22:07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  <a:endParaRPr lang="en-US" altLang="ko-KR" sz="11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2023-10-30  PM 08:37:12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2023-11-13  AM 05:16:57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  <a:endParaRPr lang="en-US" altLang="ko-KR" sz="11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</p:txBody>
      </p:sp>
      <p:sp>
        <p:nvSpPr>
          <p:cNvPr id="310" name="Google Shape;310;p10"/>
          <p:cNvSpPr/>
          <p:nvPr/>
        </p:nvSpPr>
        <p:spPr>
          <a:xfrm>
            <a:off x="6929845" y="2197875"/>
            <a:ext cx="4180115" cy="32254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 불량 판별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15" name="Google Shape;315;p10"/>
          <p:cNvSpPr/>
          <p:nvPr/>
        </p:nvSpPr>
        <p:spPr>
          <a:xfrm>
            <a:off x="8862832" y="4389723"/>
            <a:ext cx="314724" cy="40153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16" name="Google Shape;316;p10"/>
          <p:cNvSpPr/>
          <p:nvPr/>
        </p:nvSpPr>
        <p:spPr>
          <a:xfrm>
            <a:off x="6929845" y="5116025"/>
            <a:ext cx="4180115" cy="7620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소입</a:t>
            </a:r>
            <a:r>
              <a:rPr lang="ko-KR" altLang="en-US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</a:t>
            </a:r>
            <a:r>
              <a:rPr lang="ko-KR" altLang="en-US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존 온도에 이상이 발생하였습니다</a:t>
            </a:r>
            <a:r>
              <a:rPr lang="en-US" altLang="ko-KR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  <a:endParaRPr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17" name="Google Shape;317;p10"/>
          <p:cNvSpPr/>
          <p:nvPr/>
        </p:nvSpPr>
        <p:spPr>
          <a:xfrm>
            <a:off x="6929845" y="4927716"/>
            <a:ext cx="4180115" cy="275867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원인 설비 제시</a:t>
            </a:r>
            <a:endParaRPr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40B9B09-A8E3-4177-9CCC-75EDB33CBDF6}"/>
              </a:ext>
            </a:extLst>
          </p:cNvPr>
          <p:cNvGrpSpPr/>
          <p:nvPr/>
        </p:nvGrpSpPr>
        <p:grpSpPr>
          <a:xfrm>
            <a:off x="2357754" y="2857500"/>
            <a:ext cx="3626780" cy="2258525"/>
            <a:chOff x="827094" y="2747960"/>
            <a:chExt cx="5175128" cy="265915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13FF5C0-4E02-4A6B-A1E3-FC94A6FBB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094" y="2747960"/>
              <a:ext cx="5175128" cy="265915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2672EF65-6058-4052-85C9-22337DA316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l="21689" t="17094" r="33824" b="55438"/>
            <a:stretch/>
          </p:blipFill>
          <p:spPr>
            <a:xfrm>
              <a:off x="1950940" y="3178760"/>
              <a:ext cx="2302278" cy="73042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38722A46-C939-4EA6-890B-6ABD240DD9A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3" name="Google Shape;100;p2">
            <a:extLst>
              <a:ext uri="{FF2B5EF4-FFF2-40B4-BE49-F238E27FC236}">
                <a16:creationId xmlns:a16="http://schemas.microsoft.com/office/drawing/2014/main" id="{BB8B72CB-FF8B-B762-E9E5-D4C30699589F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4" name="Google Shape;101;p2">
              <a:extLst>
                <a:ext uri="{FF2B5EF4-FFF2-40B4-BE49-F238E27FC236}">
                  <a16:creationId xmlns:a16="http://schemas.microsoft.com/office/drawing/2014/main" id="{C30D0647-3850-4874-FD35-92DD209FE7E8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" name="Google Shape;102;p2">
              <a:extLst>
                <a:ext uri="{FF2B5EF4-FFF2-40B4-BE49-F238E27FC236}">
                  <a16:creationId xmlns:a16="http://schemas.microsoft.com/office/drawing/2014/main" id="{2E63E9D0-C008-CCDB-EAE8-D18D80AE8F66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3E64DAA1-5A5A-C3CF-AB85-6B9F2CEFFC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903" y="2264552"/>
            <a:ext cx="1893701" cy="3882086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857346F-B961-0C62-0F79-497A58024A1D}"/>
              </a:ext>
            </a:extLst>
          </p:cNvPr>
          <p:cNvCxnSpPr>
            <a:cxnSpLocks/>
          </p:cNvCxnSpPr>
          <p:nvPr/>
        </p:nvCxnSpPr>
        <p:spPr>
          <a:xfrm>
            <a:off x="5673523" y="1786478"/>
            <a:ext cx="132636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Google Shape;349;p11">
            <a:extLst>
              <a:ext uri="{FF2B5EF4-FFF2-40B4-BE49-F238E27FC236}">
                <a16:creationId xmlns:a16="http://schemas.microsoft.com/office/drawing/2014/main" id="{D834C4F1-F53A-9C9F-1E4B-D6AE5C417193}"/>
              </a:ext>
            </a:extLst>
          </p:cNvPr>
          <p:cNvSpPr txBox="1"/>
          <p:nvPr/>
        </p:nvSpPr>
        <p:spPr>
          <a:xfrm>
            <a:off x="93305" y="867747"/>
            <a:ext cx="36949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Cloud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서비스 구현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0388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1CBBF13-D004-4971-7563-B67E3680CD81}"/>
              </a:ext>
            </a:extLst>
          </p:cNvPr>
          <p:cNvSpPr/>
          <p:nvPr/>
        </p:nvSpPr>
        <p:spPr>
          <a:xfrm>
            <a:off x="6539120" y="1388477"/>
            <a:ext cx="5095419" cy="51965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4F50BFF-D89A-BF2A-D7D1-951BE58F03EC}"/>
              </a:ext>
            </a:extLst>
          </p:cNvPr>
          <p:cNvSpPr/>
          <p:nvPr/>
        </p:nvSpPr>
        <p:spPr>
          <a:xfrm>
            <a:off x="132829" y="1388478"/>
            <a:ext cx="6072856" cy="51965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Google Shape;306;p10"/>
          <p:cNvSpPr txBox="1"/>
          <p:nvPr/>
        </p:nvSpPr>
        <p:spPr>
          <a:xfrm>
            <a:off x="93306" y="867747"/>
            <a:ext cx="452205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 </a:t>
            </a:r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서비스 구현 </a:t>
            </a:r>
            <a:r>
              <a:rPr lang="en-US" alt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– </a:t>
            </a: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</a:t>
            </a:r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액션 플랜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38722A46-C939-4EA6-890B-6ABD240DD9A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3" name="Google Shape;100;p2">
            <a:extLst>
              <a:ext uri="{FF2B5EF4-FFF2-40B4-BE49-F238E27FC236}">
                <a16:creationId xmlns:a16="http://schemas.microsoft.com/office/drawing/2014/main" id="{BB8B72CB-FF8B-B762-E9E5-D4C30699589F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4" name="Google Shape;101;p2">
              <a:extLst>
                <a:ext uri="{FF2B5EF4-FFF2-40B4-BE49-F238E27FC236}">
                  <a16:creationId xmlns:a16="http://schemas.microsoft.com/office/drawing/2014/main" id="{C30D0647-3850-4874-FD35-92DD209FE7E8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" name="Google Shape;102;p2">
              <a:extLst>
                <a:ext uri="{FF2B5EF4-FFF2-40B4-BE49-F238E27FC236}">
                  <a16:creationId xmlns:a16="http://schemas.microsoft.com/office/drawing/2014/main" id="{2E63E9D0-C008-CCDB-EAE8-D18D80AE8F66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107A79AA-43E2-4E8A-87CE-11619F5899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006"/>
          <a:stretch/>
        </p:blipFill>
        <p:spPr>
          <a:xfrm>
            <a:off x="369193" y="2266074"/>
            <a:ext cx="5726807" cy="3611957"/>
          </a:xfrm>
          <a:prstGeom prst="rect">
            <a:avLst/>
          </a:prstGeom>
        </p:spPr>
      </p:pic>
      <p:sp>
        <p:nvSpPr>
          <p:cNvPr id="19" name="Google Shape;307;p10">
            <a:extLst>
              <a:ext uri="{FF2B5EF4-FFF2-40B4-BE49-F238E27FC236}">
                <a16:creationId xmlns:a16="http://schemas.microsoft.com/office/drawing/2014/main" id="{8CF23A20-970E-4918-BA12-604C1F48D06D}"/>
              </a:ext>
            </a:extLst>
          </p:cNvPr>
          <p:cNvSpPr/>
          <p:nvPr/>
        </p:nvSpPr>
        <p:spPr>
          <a:xfrm>
            <a:off x="1658017" y="1579870"/>
            <a:ext cx="2792367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 알림 기능 구현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2" name="Google Shape;308;p10">
            <a:extLst>
              <a:ext uri="{FF2B5EF4-FFF2-40B4-BE49-F238E27FC236}">
                <a16:creationId xmlns:a16="http://schemas.microsoft.com/office/drawing/2014/main" id="{CF890153-371D-4593-AFA4-802109D06161}"/>
              </a:ext>
            </a:extLst>
          </p:cNvPr>
          <p:cNvSpPr/>
          <p:nvPr/>
        </p:nvSpPr>
        <p:spPr>
          <a:xfrm>
            <a:off x="7558297" y="1579870"/>
            <a:ext cx="2923210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불량 및 원인 </a:t>
            </a:r>
            <a:r>
              <a:rPr lang="en-US" altLang="ko-KR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UI</a:t>
            </a:r>
            <a:endParaRPr b="1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3" name="Google Shape;309;p10">
            <a:extLst>
              <a:ext uri="{FF2B5EF4-FFF2-40B4-BE49-F238E27FC236}">
                <a16:creationId xmlns:a16="http://schemas.microsoft.com/office/drawing/2014/main" id="{B26D702B-938E-4BE7-8ADD-C3FE542C05BC}"/>
              </a:ext>
            </a:extLst>
          </p:cNvPr>
          <p:cNvSpPr/>
          <p:nvPr/>
        </p:nvSpPr>
        <p:spPr>
          <a:xfrm>
            <a:off x="6929845" y="2334330"/>
            <a:ext cx="4180115" cy="1918938"/>
          </a:xfrm>
          <a:prstGeom prst="roundRect">
            <a:avLst>
              <a:gd name="adj" fmla="val 6078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10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</a:t>
            </a: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30</a:t>
            </a:r>
            <a:r>
              <a:rPr 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AM 11:22:07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  <a:endParaRPr lang="en-US" altLang="ko-KR" sz="11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2023-10-30  PM 08:37:12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2023-11-13  AM 05:16:57 </a:t>
            </a:r>
            <a:r>
              <a:rPr lang="ko-KR" altLang="en-US" sz="11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제품불량의심</a:t>
            </a:r>
            <a:r>
              <a:rPr lang="ko-KR" altLang="en-US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발생</a:t>
            </a:r>
            <a:endParaRPr lang="en-US" altLang="ko-KR" sz="11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</a:p>
        </p:txBody>
      </p:sp>
      <p:sp>
        <p:nvSpPr>
          <p:cNvPr id="24" name="Google Shape;310;p10">
            <a:extLst>
              <a:ext uri="{FF2B5EF4-FFF2-40B4-BE49-F238E27FC236}">
                <a16:creationId xmlns:a16="http://schemas.microsoft.com/office/drawing/2014/main" id="{FA830DC3-55C0-474C-A62D-EEDCF08A655E}"/>
              </a:ext>
            </a:extLst>
          </p:cNvPr>
          <p:cNvSpPr/>
          <p:nvPr/>
        </p:nvSpPr>
        <p:spPr>
          <a:xfrm>
            <a:off x="6929845" y="2197875"/>
            <a:ext cx="4180115" cy="32254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제품 불량 판별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6" name="Google Shape;315;p10">
            <a:extLst>
              <a:ext uri="{FF2B5EF4-FFF2-40B4-BE49-F238E27FC236}">
                <a16:creationId xmlns:a16="http://schemas.microsoft.com/office/drawing/2014/main" id="{A484F997-3DFA-4E0F-84AE-0139C09DFB05}"/>
              </a:ext>
            </a:extLst>
          </p:cNvPr>
          <p:cNvSpPr/>
          <p:nvPr/>
        </p:nvSpPr>
        <p:spPr>
          <a:xfrm>
            <a:off x="8862832" y="4389723"/>
            <a:ext cx="314724" cy="40153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7" name="Google Shape;316;p10">
            <a:extLst>
              <a:ext uri="{FF2B5EF4-FFF2-40B4-BE49-F238E27FC236}">
                <a16:creationId xmlns:a16="http://schemas.microsoft.com/office/drawing/2014/main" id="{862B9567-3A7E-4427-AD6B-DD4E501ED565}"/>
              </a:ext>
            </a:extLst>
          </p:cNvPr>
          <p:cNvSpPr/>
          <p:nvPr/>
        </p:nvSpPr>
        <p:spPr>
          <a:xfrm>
            <a:off x="6929845" y="5116025"/>
            <a:ext cx="4180115" cy="7620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소입</a:t>
            </a:r>
            <a:r>
              <a:rPr lang="ko-KR" altLang="en-US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</a:t>
            </a:r>
            <a:r>
              <a:rPr lang="ko-KR" altLang="en-US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존 온도에 이상이 발생하였습니다</a:t>
            </a:r>
            <a:r>
              <a:rPr lang="en-US" altLang="ko-KR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</a:t>
            </a:r>
            <a:endParaRPr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8" name="Google Shape;317;p10">
            <a:extLst>
              <a:ext uri="{FF2B5EF4-FFF2-40B4-BE49-F238E27FC236}">
                <a16:creationId xmlns:a16="http://schemas.microsoft.com/office/drawing/2014/main" id="{CE8B93E8-FF3F-476E-A423-619E659ACBF3}"/>
              </a:ext>
            </a:extLst>
          </p:cNvPr>
          <p:cNvSpPr/>
          <p:nvPr/>
        </p:nvSpPr>
        <p:spPr>
          <a:xfrm>
            <a:off x="6929845" y="4927716"/>
            <a:ext cx="4180115" cy="275867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원인 설비 제시</a:t>
            </a:r>
            <a:endParaRPr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69E59E5-8D49-985D-384C-BB5D5601EC19}"/>
              </a:ext>
            </a:extLst>
          </p:cNvPr>
          <p:cNvCxnSpPr>
            <a:cxnSpLocks/>
          </p:cNvCxnSpPr>
          <p:nvPr/>
        </p:nvCxnSpPr>
        <p:spPr>
          <a:xfrm>
            <a:off x="5673523" y="1786478"/>
            <a:ext cx="132636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092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AB79BA2-B106-7CF5-17EF-E31828EF2615}"/>
              </a:ext>
            </a:extLst>
          </p:cNvPr>
          <p:cNvSpPr/>
          <p:nvPr/>
        </p:nvSpPr>
        <p:spPr>
          <a:xfrm>
            <a:off x="132829" y="1388478"/>
            <a:ext cx="6072856" cy="51965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AE1649B-5D83-4540-92A3-20CB16B84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771" y="2035837"/>
            <a:ext cx="2542857" cy="4476190"/>
          </a:xfrm>
          <a:prstGeom prst="rect">
            <a:avLst/>
          </a:prstGeom>
        </p:spPr>
      </p:pic>
      <p:sp>
        <p:nvSpPr>
          <p:cNvPr id="307" name="Google Shape;307;p10"/>
          <p:cNvSpPr/>
          <p:nvPr/>
        </p:nvSpPr>
        <p:spPr>
          <a:xfrm>
            <a:off x="1658017" y="1579870"/>
            <a:ext cx="2792367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 알림 카카오톡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08" name="Google Shape;308;p10"/>
          <p:cNvSpPr/>
          <p:nvPr/>
        </p:nvSpPr>
        <p:spPr>
          <a:xfrm>
            <a:off x="7558297" y="1579870"/>
            <a:ext cx="2923210" cy="36933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알림 톡 채택 사유</a:t>
            </a:r>
            <a:endParaRPr b="1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38722A46-C939-4EA6-890B-6ABD240DD9A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3" name="Google Shape;100;p2">
            <a:extLst>
              <a:ext uri="{FF2B5EF4-FFF2-40B4-BE49-F238E27FC236}">
                <a16:creationId xmlns:a16="http://schemas.microsoft.com/office/drawing/2014/main" id="{BB8B72CB-FF8B-B762-E9E5-D4C30699589F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4" name="Google Shape;101;p2">
              <a:extLst>
                <a:ext uri="{FF2B5EF4-FFF2-40B4-BE49-F238E27FC236}">
                  <a16:creationId xmlns:a16="http://schemas.microsoft.com/office/drawing/2014/main" id="{C30D0647-3850-4874-FD35-92DD209FE7E8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" name="Google Shape;102;p2">
              <a:extLst>
                <a:ext uri="{FF2B5EF4-FFF2-40B4-BE49-F238E27FC236}">
                  <a16:creationId xmlns:a16="http://schemas.microsoft.com/office/drawing/2014/main" id="{2E63E9D0-C008-CCDB-EAE8-D18D80AE8F66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1463321-3767-4A45-BD3C-94B3359E7C00}"/>
              </a:ext>
            </a:extLst>
          </p:cNvPr>
          <p:cNvSpPr/>
          <p:nvPr/>
        </p:nvSpPr>
        <p:spPr>
          <a:xfrm>
            <a:off x="2463244" y="2153493"/>
            <a:ext cx="1106820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1200" b="1" cap="none" spc="0" dirty="0" err="1">
                <a:ln w="0"/>
                <a:solidFill>
                  <a:schemeClr val="tx1"/>
                </a:solidFill>
                <a:latin typeface="+mn-ea"/>
                <a:ea typeface="+mn-ea"/>
              </a:rPr>
              <a:t>Futuretech</a:t>
            </a:r>
            <a:endParaRPr lang="en-US" altLang="ko-KR" sz="1200" b="1" cap="none" spc="0" dirty="0">
              <a:ln w="0"/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D1C3A85B-EC4C-49FA-97AA-2A3BA49E2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3244" y="3169811"/>
            <a:ext cx="310837" cy="310837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3338D9E6-5D5F-4F43-8FEE-8B1FC5DC3D33}"/>
              </a:ext>
            </a:extLst>
          </p:cNvPr>
          <p:cNvSpPr/>
          <p:nvPr/>
        </p:nvSpPr>
        <p:spPr>
          <a:xfrm>
            <a:off x="2332774" y="3746492"/>
            <a:ext cx="1455454" cy="803658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/>
          <a:p>
            <a:r>
              <a:rPr lang="ko-KR" altLang="en-US" sz="900" cap="none" spc="0" dirty="0">
                <a:ln w="0"/>
                <a:solidFill>
                  <a:schemeClr val="tx1"/>
                </a:solidFill>
                <a:latin typeface="+mn-ea"/>
                <a:ea typeface="+mn-ea"/>
              </a:rPr>
              <a:t>▶ 설비 이상신호</a:t>
            </a:r>
            <a:endParaRPr lang="en-US" altLang="ko-KR" sz="900" cap="none" spc="0" dirty="0">
              <a:ln w="0"/>
              <a:solidFill>
                <a:schemeClr val="tx1"/>
              </a:solidFill>
              <a:latin typeface="+mn-ea"/>
              <a:ea typeface="+mn-ea"/>
            </a:endParaRPr>
          </a:p>
          <a:p>
            <a:r>
              <a:rPr lang="ko-KR" altLang="en-US" sz="900" cap="none" spc="0" dirty="0" err="1">
                <a:ln w="0"/>
                <a:solidFill>
                  <a:schemeClr val="tx1"/>
                </a:solidFill>
                <a:latin typeface="+mn-ea"/>
                <a:ea typeface="+mn-ea"/>
              </a:rPr>
              <a:t>제품불량의심</a:t>
            </a:r>
            <a:r>
              <a:rPr lang="ko-KR" altLang="en-US" sz="900" dirty="0">
                <a:ln w="0"/>
                <a:solidFill>
                  <a:schemeClr val="tx1"/>
                </a:solidFill>
                <a:latin typeface="+mn-ea"/>
                <a:ea typeface="+mn-ea"/>
              </a:rPr>
              <a:t> 사항이 발견되었습니다</a:t>
            </a:r>
            <a:r>
              <a:rPr lang="en-US" altLang="ko-KR" sz="900" dirty="0">
                <a:ln w="0"/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endParaRPr lang="en-US" altLang="ko-KR" sz="900" cap="none" spc="0" dirty="0">
              <a:ln w="0"/>
              <a:solidFill>
                <a:schemeClr val="tx1"/>
              </a:solidFill>
              <a:latin typeface="+mn-ea"/>
              <a:ea typeface="+mn-ea"/>
            </a:endParaRPr>
          </a:p>
          <a:p>
            <a:r>
              <a:rPr lang="ko-KR" altLang="en-US" sz="900" cap="none" spc="0" dirty="0" err="1">
                <a:ln w="0"/>
                <a:solidFill>
                  <a:schemeClr val="tx1"/>
                </a:solidFill>
                <a:latin typeface="+mn-ea"/>
                <a:ea typeface="+mn-ea"/>
              </a:rPr>
              <a:t>소입</a:t>
            </a:r>
            <a:r>
              <a:rPr lang="ko-KR" altLang="en-US" sz="900" cap="none" spc="0" dirty="0">
                <a:ln w="0"/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en-US" altLang="ko-KR" sz="900" cap="none" spc="0" dirty="0">
                <a:ln w="0"/>
                <a:solidFill>
                  <a:schemeClr val="tx1"/>
                </a:solidFill>
                <a:latin typeface="+mn-ea"/>
                <a:ea typeface="+mn-ea"/>
              </a:rPr>
              <a:t>2</a:t>
            </a:r>
            <a:r>
              <a:rPr lang="ko-KR" altLang="en-US" sz="900" cap="none" spc="0" dirty="0">
                <a:ln w="0"/>
                <a:solidFill>
                  <a:schemeClr val="tx1"/>
                </a:solidFill>
                <a:latin typeface="+mn-ea"/>
                <a:ea typeface="+mn-ea"/>
              </a:rPr>
              <a:t>존 설비의 온도에 이상이 발생하였습니다</a:t>
            </a:r>
            <a:r>
              <a:rPr lang="en-US" altLang="ko-KR" sz="900" cap="none" spc="0" dirty="0">
                <a:ln w="0"/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3DCDABB-CD8D-412C-9AFD-7DBA20089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854" y="2035837"/>
            <a:ext cx="4982095" cy="2974116"/>
          </a:xfrm>
          <a:prstGeom prst="rect">
            <a:avLst/>
          </a:prstGeom>
        </p:spPr>
      </p:pic>
      <p:sp>
        <p:nvSpPr>
          <p:cNvPr id="30" name="Google Shape;315;p10">
            <a:extLst>
              <a:ext uri="{FF2B5EF4-FFF2-40B4-BE49-F238E27FC236}">
                <a16:creationId xmlns:a16="http://schemas.microsoft.com/office/drawing/2014/main" id="{0D6F925F-52CB-4303-A12A-A67F1A62CF79}"/>
              </a:ext>
            </a:extLst>
          </p:cNvPr>
          <p:cNvSpPr/>
          <p:nvPr/>
        </p:nvSpPr>
        <p:spPr>
          <a:xfrm>
            <a:off x="8862832" y="4961223"/>
            <a:ext cx="314724" cy="40153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1" name="Google Shape;316;p10">
            <a:extLst>
              <a:ext uri="{FF2B5EF4-FFF2-40B4-BE49-F238E27FC236}">
                <a16:creationId xmlns:a16="http://schemas.microsoft.com/office/drawing/2014/main" id="{157BBA78-EE84-49BB-801B-E03FA1E8D271}"/>
              </a:ext>
            </a:extLst>
          </p:cNvPr>
          <p:cNvSpPr/>
          <p:nvPr/>
        </p:nvSpPr>
        <p:spPr>
          <a:xfrm>
            <a:off x="6929845" y="5505450"/>
            <a:ext cx="4180115" cy="94408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문자와 </a:t>
            </a:r>
            <a:r>
              <a:rPr lang="en-US" altLang="ko-KR" sz="13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Push </a:t>
            </a:r>
            <a:r>
              <a:rPr lang="ko-KR" altLang="en-US" sz="13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알림에 비해 비용은 높지만</a:t>
            </a:r>
            <a:r>
              <a:rPr lang="en-US" altLang="ko-KR" sz="13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13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설비 불량에 대한 신속한 피드백이 필요하여 대다수 국민이 사용하는 카카오톡 알림을 채택</a:t>
            </a:r>
            <a:endParaRPr sz="13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6AE9F49-B16A-4930-ADE8-8A563D936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944" y="2564991"/>
            <a:ext cx="182969" cy="182969"/>
          </a:xfrm>
          <a:prstGeom prst="rect">
            <a:avLst/>
          </a:prstGeom>
        </p:spPr>
      </p:pic>
      <p:sp>
        <p:nvSpPr>
          <p:cNvPr id="7" name="Google Shape;349;p11">
            <a:extLst>
              <a:ext uri="{FF2B5EF4-FFF2-40B4-BE49-F238E27FC236}">
                <a16:creationId xmlns:a16="http://schemas.microsoft.com/office/drawing/2014/main" id="{BC5535EE-DE5B-F7B2-25D9-B1D48579C368}"/>
              </a:ext>
            </a:extLst>
          </p:cNvPr>
          <p:cNvSpPr txBox="1"/>
          <p:nvPr/>
        </p:nvSpPr>
        <p:spPr>
          <a:xfrm>
            <a:off x="93305" y="867747"/>
            <a:ext cx="36949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Cloud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서비스 구현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6041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17DB54DA-C217-4A8B-B342-3940250E1A74}"/>
              </a:ext>
            </a:extLst>
          </p:cNvPr>
          <p:cNvSpPr/>
          <p:nvPr/>
        </p:nvSpPr>
        <p:spPr>
          <a:xfrm>
            <a:off x="328711" y="3429544"/>
            <a:ext cx="720725" cy="719456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5AF4C2F-6D18-4CF5-BD3B-71EB236C6274}"/>
              </a:ext>
            </a:extLst>
          </p:cNvPr>
          <p:cNvSpPr/>
          <p:nvPr/>
        </p:nvSpPr>
        <p:spPr>
          <a:xfrm>
            <a:off x="1999877" y="3289268"/>
            <a:ext cx="1440000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01D9F58-8FD1-4C8F-9C24-3C7D453DEFE1}"/>
              </a:ext>
            </a:extLst>
          </p:cNvPr>
          <p:cNvSpPr/>
          <p:nvPr/>
        </p:nvSpPr>
        <p:spPr>
          <a:xfrm>
            <a:off x="1409700" y="1008993"/>
            <a:ext cx="10447338" cy="5671337"/>
          </a:xfrm>
          <a:prstGeom prst="rect">
            <a:avLst/>
          </a:prstGeom>
          <a:noFill/>
          <a:ln w="25400">
            <a:solidFill>
              <a:srgbClr val="C3CBF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32C59F5-247F-444B-96B3-2AE7FF5576CF}"/>
              </a:ext>
            </a:extLst>
          </p:cNvPr>
          <p:cNvSpPr/>
          <p:nvPr/>
        </p:nvSpPr>
        <p:spPr>
          <a:xfrm>
            <a:off x="1732595" y="3070859"/>
            <a:ext cx="3960000" cy="3248460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래픽 10" descr="전송">
            <a:extLst>
              <a:ext uri="{FF2B5EF4-FFF2-40B4-BE49-F238E27FC236}">
                <a16:creationId xmlns:a16="http://schemas.microsoft.com/office/drawing/2014/main" id="{25A4C5C9-EADB-48FE-8C87-14FAACD193F0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4846" y="3645263"/>
            <a:ext cx="360000" cy="360000"/>
          </a:xfrm>
          <a:prstGeom prst="rect">
            <a:avLst/>
          </a:prstGeom>
        </p:spPr>
      </p:pic>
      <p:pic>
        <p:nvPicPr>
          <p:cNvPr id="47" name="그래픽 46" descr="전송">
            <a:extLst>
              <a:ext uri="{FF2B5EF4-FFF2-40B4-BE49-F238E27FC236}">
                <a16:creationId xmlns:a16="http://schemas.microsoft.com/office/drawing/2014/main" id="{78B552A1-3FAA-4B7F-9FBB-32BA9BB5E83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595" y="3645263"/>
            <a:ext cx="360000" cy="360000"/>
          </a:xfrm>
          <a:prstGeom prst="rect">
            <a:avLst/>
          </a:prstGeom>
        </p:spPr>
      </p:pic>
      <p:pic>
        <p:nvPicPr>
          <p:cNvPr id="56" name="그래픽 55" descr="전송">
            <a:extLst>
              <a:ext uri="{FF2B5EF4-FFF2-40B4-BE49-F238E27FC236}">
                <a16:creationId xmlns:a16="http://schemas.microsoft.com/office/drawing/2014/main" id="{E6FF6180-BE8D-4535-B8FC-C692EE6774D3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2539877" y="4504353"/>
            <a:ext cx="360000" cy="360000"/>
          </a:xfrm>
          <a:prstGeom prst="rect">
            <a:avLst/>
          </a:prstGeom>
        </p:spPr>
      </p:pic>
      <p:pic>
        <p:nvPicPr>
          <p:cNvPr id="57" name="그래픽 56" descr="전송">
            <a:extLst>
              <a:ext uri="{FF2B5EF4-FFF2-40B4-BE49-F238E27FC236}">
                <a16:creationId xmlns:a16="http://schemas.microsoft.com/office/drawing/2014/main" id="{2B792C8F-4276-4E0B-8D27-E89DFE6BC0D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4475868" y="4504353"/>
            <a:ext cx="360000" cy="360000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9B8DBCFC-0597-4EF8-A405-9FD74342F5C5}"/>
              </a:ext>
            </a:extLst>
          </p:cNvPr>
          <p:cNvSpPr/>
          <p:nvPr/>
        </p:nvSpPr>
        <p:spPr>
          <a:xfrm>
            <a:off x="3768311" y="1124262"/>
            <a:ext cx="1887179" cy="143335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1F09B05-E5F7-4B1A-84AF-70AB611874F1}"/>
              </a:ext>
            </a:extLst>
          </p:cNvPr>
          <p:cNvSpPr/>
          <p:nvPr/>
        </p:nvSpPr>
        <p:spPr>
          <a:xfrm>
            <a:off x="3935868" y="3289268"/>
            <a:ext cx="1440000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B6CFB5B-3173-4E1F-B6A5-06EAEC0C9CA5}"/>
              </a:ext>
            </a:extLst>
          </p:cNvPr>
          <p:cNvSpPr/>
          <p:nvPr/>
        </p:nvSpPr>
        <p:spPr>
          <a:xfrm>
            <a:off x="2024599" y="5046412"/>
            <a:ext cx="3375991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33" name="그래픽 42" descr="톱니바퀴">
            <a:extLst>
              <a:ext uri="{FF2B5EF4-FFF2-40B4-BE49-F238E27FC236}">
                <a16:creationId xmlns:a16="http://schemas.microsoft.com/office/drawing/2014/main" id="{D1878668-75D0-4116-B8CC-5158535CA445}"/>
              </a:ext>
            </a:extLst>
          </p:cNvPr>
          <p:cNvGrpSpPr/>
          <p:nvPr/>
        </p:nvGrpSpPr>
        <p:grpSpPr>
          <a:xfrm>
            <a:off x="4472492" y="3424073"/>
            <a:ext cx="366749" cy="443812"/>
            <a:chOff x="4472492" y="3424073"/>
            <a:chExt cx="366749" cy="443812"/>
          </a:xfrm>
          <a:solidFill>
            <a:srgbClr val="1D4999"/>
          </a:solidFill>
        </p:grpSpPr>
        <p:sp>
          <p:nvSpPr>
            <p:cNvPr id="334" name="자유형: 도형 333">
              <a:extLst>
                <a:ext uri="{FF2B5EF4-FFF2-40B4-BE49-F238E27FC236}">
                  <a16:creationId xmlns:a16="http://schemas.microsoft.com/office/drawing/2014/main" id="{6F72B82A-A00C-41C1-9317-8D0762CA2907}"/>
                </a:ext>
              </a:extLst>
            </p:cNvPr>
            <p:cNvSpPr/>
            <p:nvPr/>
          </p:nvSpPr>
          <p:spPr>
            <a:xfrm>
              <a:off x="4599618" y="3424073"/>
              <a:ext cx="239624" cy="239062"/>
            </a:xfrm>
            <a:custGeom>
              <a:avLst/>
              <a:gdLst>
                <a:gd name="connsiteX0" fmla="*/ 119812 w 239624"/>
                <a:gd name="connsiteY0" fmla="*/ 162000 h 239062"/>
                <a:gd name="connsiteX1" fmla="*/ 77625 w 239624"/>
                <a:gd name="connsiteY1" fmla="*/ 119812 h 239062"/>
                <a:gd name="connsiteX2" fmla="*/ 119812 w 239624"/>
                <a:gd name="connsiteY2" fmla="*/ 77625 h 239062"/>
                <a:gd name="connsiteX3" fmla="*/ 162000 w 239624"/>
                <a:gd name="connsiteY3" fmla="*/ 119812 h 239062"/>
                <a:gd name="connsiteX4" fmla="*/ 119812 w 239624"/>
                <a:gd name="connsiteY4" fmla="*/ 162000 h 239062"/>
                <a:gd name="connsiteX5" fmla="*/ 214875 w 239624"/>
                <a:gd name="connsiteY5" fmla="*/ 93375 h 239062"/>
                <a:gd name="connsiteX6" fmla="*/ 205875 w 239624"/>
                <a:gd name="connsiteY6" fmla="*/ 71438 h 239062"/>
                <a:gd name="connsiteX7" fmla="*/ 214875 w 239624"/>
                <a:gd name="connsiteY7" fmla="*/ 45000 h 239062"/>
                <a:gd name="connsiteX8" fmla="*/ 194625 w 239624"/>
                <a:gd name="connsiteY8" fmla="*/ 24750 h 239062"/>
                <a:gd name="connsiteX9" fmla="*/ 168188 w 239624"/>
                <a:gd name="connsiteY9" fmla="*/ 33750 h 239062"/>
                <a:gd name="connsiteX10" fmla="*/ 146250 w 239624"/>
                <a:gd name="connsiteY10" fmla="*/ 24750 h 239062"/>
                <a:gd name="connsiteX11" fmla="*/ 133875 w 239624"/>
                <a:gd name="connsiteY11" fmla="*/ 0 h 239062"/>
                <a:gd name="connsiteX12" fmla="*/ 105750 w 239624"/>
                <a:gd name="connsiteY12" fmla="*/ 0 h 239062"/>
                <a:gd name="connsiteX13" fmla="*/ 93375 w 239624"/>
                <a:gd name="connsiteY13" fmla="*/ 24750 h 239062"/>
                <a:gd name="connsiteX14" fmla="*/ 71438 w 239624"/>
                <a:gd name="connsiteY14" fmla="*/ 33750 h 239062"/>
                <a:gd name="connsiteX15" fmla="*/ 45000 w 239624"/>
                <a:gd name="connsiteY15" fmla="*/ 24750 h 239062"/>
                <a:gd name="connsiteX16" fmla="*/ 24750 w 239624"/>
                <a:gd name="connsiteY16" fmla="*/ 45000 h 239062"/>
                <a:gd name="connsiteX17" fmla="*/ 33750 w 239624"/>
                <a:gd name="connsiteY17" fmla="*/ 71438 h 239062"/>
                <a:gd name="connsiteX18" fmla="*/ 24750 w 239624"/>
                <a:gd name="connsiteY18" fmla="*/ 93375 h 239062"/>
                <a:gd name="connsiteX19" fmla="*/ 0 w 239624"/>
                <a:gd name="connsiteY19" fmla="*/ 105750 h 239062"/>
                <a:gd name="connsiteX20" fmla="*/ 0 w 239624"/>
                <a:gd name="connsiteY20" fmla="*/ 133875 h 239062"/>
                <a:gd name="connsiteX21" fmla="*/ 24750 w 239624"/>
                <a:gd name="connsiteY21" fmla="*/ 146250 h 239062"/>
                <a:gd name="connsiteX22" fmla="*/ 33750 w 239624"/>
                <a:gd name="connsiteY22" fmla="*/ 168188 h 239062"/>
                <a:gd name="connsiteX23" fmla="*/ 24750 w 239624"/>
                <a:gd name="connsiteY23" fmla="*/ 194625 h 239062"/>
                <a:gd name="connsiteX24" fmla="*/ 44438 w 239624"/>
                <a:gd name="connsiteY24" fmla="*/ 214312 h 239062"/>
                <a:gd name="connsiteX25" fmla="*/ 70875 w 239624"/>
                <a:gd name="connsiteY25" fmla="*/ 205313 h 239062"/>
                <a:gd name="connsiteX26" fmla="*/ 92813 w 239624"/>
                <a:gd name="connsiteY26" fmla="*/ 214312 h 239062"/>
                <a:gd name="connsiteX27" fmla="*/ 105188 w 239624"/>
                <a:gd name="connsiteY27" fmla="*/ 239063 h 239062"/>
                <a:gd name="connsiteX28" fmla="*/ 133313 w 239624"/>
                <a:gd name="connsiteY28" fmla="*/ 239063 h 239062"/>
                <a:gd name="connsiteX29" fmla="*/ 145688 w 239624"/>
                <a:gd name="connsiteY29" fmla="*/ 214312 h 239062"/>
                <a:gd name="connsiteX30" fmla="*/ 167625 w 239624"/>
                <a:gd name="connsiteY30" fmla="*/ 205313 h 239062"/>
                <a:gd name="connsiteX31" fmla="*/ 194063 w 239624"/>
                <a:gd name="connsiteY31" fmla="*/ 214312 h 239062"/>
                <a:gd name="connsiteX32" fmla="*/ 214312 w 239624"/>
                <a:gd name="connsiteY32" fmla="*/ 194625 h 239062"/>
                <a:gd name="connsiteX33" fmla="*/ 205313 w 239624"/>
                <a:gd name="connsiteY33" fmla="*/ 168188 h 239062"/>
                <a:gd name="connsiteX34" fmla="*/ 214875 w 239624"/>
                <a:gd name="connsiteY34" fmla="*/ 146250 h 239062"/>
                <a:gd name="connsiteX35" fmla="*/ 239625 w 239624"/>
                <a:gd name="connsiteY35" fmla="*/ 133875 h 239062"/>
                <a:gd name="connsiteX36" fmla="*/ 239625 w 239624"/>
                <a:gd name="connsiteY36" fmla="*/ 105750 h 239062"/>
                <a:gd name="connsiteX37" fmla="*/ 214875 w 239624"/>
                <a:gd name="connsiteY37" fmla="*/ 93375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9624" h="239062">
                  <a:moveTo>
                    <a:pt x="119812" y="162000"/>
                  </a:moveTo>
                  <a:cubicBezTo>
                    <a:pt x="96187" y="162000"/>
                    <a:pt x="77625" y="142875"/>
                    <a:pt x="77625" y="119812"/>
                  </a:cubicBezTo>
                  <a:cubicBezTo>
                    <a:pt x="77625" y="96750"/>
                    <a:pt x="96750" y="77625"/>
                    <a:pt x="119812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2875" y="162000"/>
                    <a:pt x="119812" y="162000"/>
                  </a:cubicBezTo>
                  <a:close/>
                  <a:moveTo>
                    <a:pt x="214875" y="93375"/>
                  </a:moveTo>
                  <a:cubicBezTo>
                    <a:pt x="212625" y="85500"/>
                    <a:pt x="209813" y="78188"/>
                    <a:pt x="205875" y="71438"/>
                  </a:cubicBez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7" y="29813"/>
                    <a:pt x="154125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3"/>
                    <a:pt x="71438" y="33750"/>
                  </a:cubicBezTo>
                  <a:lnTo>
                    <a:pt x="45000" y="24750"/>
                  </a:lnTo>
                  <a:lnTo>
                    <a:pt x="24750" y="45000"/>
                  </a:lnTo>
                  <a:lnTo>
                    <a:pt x="33750" y="71438"/>
                  </a:lnTo>
                  <a:cubicBezTo>
                    <a:pt x="29812" y="78188"/>
                    <a:pt x="27000" y="85500"/>
                    <a:pt x="24750" y="93375"/>
                  </a:cubicBezTo>
                  <a:lnTo>
                    <a:pt x="0" y="105750"/>
                  </a:lnTo>
                  <a:lnTo>
                    <a:pt x="0" y="133875"/>
                  </a:lnTo>
                  <a:lnTo>
                    <a:pt x="24750" y="146250"/>
                  </a:lnTo>
                  <a:cubicBezTo>
                    <a:pt x="27000" y="154125"/>
                    <a:pt x="29812" y="161438"/>
                    <a:pt x="33750" y="168188"/>
                  </a:cubicBezTo>
                  <a:lnTo>
                    <a:pt x="24750" y="194625"/>
                  </a:lnTo>
                  <a:lnTo>
                    <a:pt x="44438" y="214312"/>
                  </a:lnTo>
                  <a:lnTo>
                    <a:pt x="70875" y="205313"/>
                  </a:lnTo>
                  <a:cubicBezTo>
                    <a:pt x="77625" y="209250"/>
                    <a:pt x="84937" y="212063"/>
                    <a:pt x="92813" y="214312"/>
                  </a:cubicBezTo>
                  <a:lnTo>
                    <a:pt x="105188" y="239063"/>
                  </a:lnTo>
                  <a:lnTo>
                    <a:pt x="133313" y="239063"/>
                  </a:lnTo>
                  <a:lnTo>
                    <a:pt x="145688" y="214312"/>
                  </a:lnTo>
                  <a:cubicBezTo>
                    <a:pt x="153563" y="212063"/>
                    <a:pt x="160875" y="209250"/>
                    <a:pt x="167625" y="205313"/>
                  </a:cubicBezTo>
                  <a:lnTo>
                    <a:pt x="194063" y="214312"/>
                  </a:lnTo>
                  <a:lnTo>
                    <a:pt x="214312" y="194625"/>
                  </a:lnTo>
                  <a:lnTo>
                    <a:pt x="205313" y="168188"/>
                  </a:lnTo>
                  <a:cubicBezTo>
                    <a:pt x="209250" y="161438"/>
                    <a:pt x="212625" y="153563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5" name="자유형: 도형 334">
              <a:extLst>
                <a:ext uri="{FF2B5EF4-FFF2-40B4-BE49-F238E27FC236}">
                  <a16:creationId xmlns:a16="http://schemas.microsoft.com/office/drawing/2014/main" id="{A7138CA1-2880-44C4-AA6D-9AC0029690ED}"/>
                </a:ext>
              </a:extLst>
            </p:cNvPr>
            <p:cNvSpPr/>
            <p:nvPr/>
          </p:nvSpPr>
          <p:spPr>
            <a:xfrm>
              <a:off x="4472492" y="3628823"/>
              <a:ext cx="239625" cy="239062"/>
            </a:xfrm>
            <a:custGeom>
              <a:avLst/>
              <a:gdLst>
                <a:gd name="connsiteX0" fmla="*/ 119813 w 239625"/>
                <a:gd name="connsiteY0" fmla="*/ 162000 h 239062"/>
                <a:gd name="connsiteX1" fmla="*/ 77625 w 239625"/>
                <a:gd name="connsiteY1" fmla="*/ 119812 h 239062"/>
                <a:gd name="connsiteX2" fmla="*/ 119813 w 239625"/>
                <a:gd name="connsiteY2" fmla="*/ 77625 h 239062"/>
                <a:gd name="connsiteX3" fmla="*/ 162000 w 239625"/>
                <a:gd name="connsiteY3" fmla="*/ 119812 h 239062"/>
                <a:gd name="connsiteX4" fmla="*/ 119813 w 239625"/>
                <a:gd name="connsiteY4" fmla="*/ 162000 h 239062"/>
                <a:gd name="connsiteX5" fmla="*/ 119813 w 239625"/>
                <a:gd name="connsiteY5" fmla="*/ 162000 h 239062"/>
                <a:gd name="connsiteX6" fmla="*/ 205875 w 239625"/>
                <a:gd name="connsiteY6" fmla="*/ 71437 h 239062"/>
                <a:gd name="connsiteX7" fmla="*/ 214875 w 239625"/>
                <a:gd name="connsiteY7" fmla="*/ 45000 h 239062"/>
                <a:gd name="connsiteX8" fmla="*/ 194625 w 239625"/>
                <a:gd name="connsiteY8" fmla="*/ 24750 h 239062"/>
                <a:gd name="connsiteX9" fmla="*/ 168188 w 239625"/>
                <a:gd name="connsiteY9" fmla="*/ 33750 h 239062"/>
                <a:gd name="connsiteX10" fmla="*/ 146250 w 239625"/>
                <a:gd name="connsiteY10" fmla="*/ 24750 h 239062"/>
                <a:gd name="connsiteX11" fmla="*/ 133875 w 239625"/>
                <a:gd name="connsiteY11" fmla="*/ 0 h 239062"/>
                <a:gd name="connsiteX12" fmla="*/ 105750 w 239625"/>
                <a:gd name="connsiteY12" fmla="*/ 0 h 239062"/>
                <a:gd name="connsiteX13" fmla="*/ 93375 w 239625"/>
                <a:gd name="connsiteY13" fmla="*/ 24750 h 239062"/>
                <a:gd name="connsiteX14" fmla="*/ 71438 w 239625"/>
                <a:gd name="connsiteY14" fmla="*/ 33750 h 239062"/>
                <a:gd name="connsiteX15" fmla="*/ 45000 w 239625"/>
                <a:gd name="connsiteY15" fmla="*/ 24750 h 239062"/>
                <a:gd name="connsiteX16" fmla="*/ 25313 w 239625"/>
                <a:gd name="connsiteY16" fmla="*/ 44437 h 239062"/>
                <a:gd name="connsiteX17" fmla="*/ 33750 w 239625"/>
                <a:gd name="connsiteY17" fmla="*/ 70875 h 239062"/>
                <a:gd name="connsiteX18" fmla="*/ 24750 w 239625"/>
                <a:gd name="connsiteY18" fmla="*/ 92813 h 239062"/>
                <a:gd name="connsiteX19" fmla="*/ 0 w 239625"/>
                <a:gd name="connsiteY19" fmla="*/ 105187 h 239062"/>
                <a:gd name="connsiteX20" fmla="*/ 0 w 239625"/>
                <a:gd name="connsiteY20" fmla="*/ 133312 h 239062"/>
                <a:gd name="connsiteX21" fmla="*/ 24750 w 239625"/>
                <a:gd name="connsiteY21" fmla="*/ 145688 h 239062"/>
                <a:gd name="connsiteX22" fmla="*/ 33750 w 239625"/>
                <a:gd name="connsiteY22" fmla="*/ 167625 h 239062"/>
                <a:gd name="connsiteX23" fmla="*/ 25313 w 239625"/>
                <a:gd name="connsiteY23" fmla="*/ 194063 h 239062"/>
                <a:gd name="connsiteX24" fmla="*/ 45000 w 239625"/>
                <a:gd name="connsiteY24" fmla="*/ 213750 h 239062"/>
                <a:gd name="connsiteX25" fmla="*/ 71438 w 239625"/>
                <a:gd name="connsiteY25" fmla="*/ 205313 h 239062"/>
                <a:gd name="connsiteX26" fmla="*/ 93375 w 239625"/>
                <a:gd name="connsiteY26" fmla="*/ 214312 h 239062"/>
                <a:gd name="connsiteX27" fmla="*/ 105750 w 239625"/>
                <a:gd name="connsiteY27" fmla="*/ 239063 h 239062"/>
                <a:gd name="connsiteX28" fmla="*/ 133875 w 239625"/>
                <a:gd name="connsiteY28" fmla="*/ 239063 h 239062"/>
                <a:gd name="connsiteX29" fmla="*/ 146250 w 239625"/>
                <a:gd name="connsiteY29" fmla="*/ 214312 h 239062"/>
                <a:gd name="connsiteX30" fmla="*/ 168188 w 239625"/>
                <a:gd name="connsiteY30" fmla="*/ 205313 h 239062"/>
                <a:gd name="connsiteX31" fmla="*/ 194625 w 239625"/>
                <a:gd name="connsiteY31" fmla="*/ 214312 h 239062"/>
                <a:gd name="connsiteX32" fmla="*/ 214313 w 239625"/>
                <a:gd name="connsiteY32" fmla="*/ 194063 h 239062"/>
                <a:gd name="connsiteX33" fmla="*/ 205875 w 239625"/>
                <a:gd name="connsiteY33" fmla="*/ 168188 h 239062"/>
                <a:gd name="connsiteX34" fmla="*/ 214875 w 239625"/>
                <a:gd name="connsiteY34" fmla="*/ 146250 h 239062"/>
                <a:gd name="connsiteX35" fmla="*/ 239625 w 239625"/>
                <a:gd name="connsiteY35" fmla="*/ 133875 h 239062"/>
                <a:gd name="connsiteX36" fmla="*/ 239625 w 239625"/>
                <a:gd name="connsiteY36" fmla="*/ 105750 h 239062"/>
                <a:gd name="connsiteX37" fmla="*/ 214875 w 239625"/>
                <a:gd name="connsiteY37" fmla="*/ 93375 h 239062"/>
                <a:gd name="connsiteX38" fmla="*/ 205875 w 239625"/>
                <a:gd name="connsiteY38" fmla="*/ 71437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9625" h="239062">
                  <a:moveTo>
                    <a:pt x="119813" y="162000"/>
                  </a:moveTo>
                  <a:cubicBezTo>
                    <a:pt x="96188" y="162000"/>
                    <a:pt x="77625" y="142875"/>
                    <a:pt x="77625" y="119812"/>
                  </a:cubicBezTo>
                  <a:cubicBezTo>
                    <a:pt x="77625" y="96187"/>
                    <a:pt x="96750" y="77625"/>
                    <a:pt x="119813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3438" y="162000"/>
                    <a:pt x="119813" y="162000"/>
                  </a:cubicBezTo>
                  <a:lnTo>
                    <a:pt x="119813" y="162000"/>
                  </a:lnTo>
                  <a:close/>
                  <a:moveTo>
                    <a:pt x="205875" y="71437"/>
                  </a:move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8" y="29812"/>
                    <a:pt x="153563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2"/>
                    <a:pt x="71438" y="33750"/>
                  </a:cubicBezTo>
                  <a:lnTo>
                    <a:pt x="45000" y="24750"/>
                  </a:lnTo>
                  <a:lnTo>
                    <a:pt x="25313" y="44437"/>
                  </a:lnTo>
                  <a:lnTo>
                    <a:pt x="33750" y="70875"/>
                  </a:lnTo>
                  <a:cubicBezTo>
                    <a:pt x="29813" y="77625"/>
                    <a:pt x="27000" y="85500"/>
                    <a:pt x="24750" y="92813"/>
                  </a:cubicBezTo>
                  <a:lnTo>
                    <a:pt x="0" y="105187"/>
                  </a:lnTo>
                  <a:lnTo>
                    <a:pt x="0" y="133312"/>
                  </a:lnTo>
                  <a:lnTo>
                    <a:pt x="24750" y="145688"/>
                  </a:lnTo>
                  <a:cubicBezTo>
                    <a:pt x="27000" y="153562"/>
                    <a:pt x="29813" y="160875"/>
                    <a:pt x="33750" y="167625"/>
                  </a:cubicBezTo>
                  <a:lnTo>
                    <a:pt x="25313" y="194063"/>
                  </a:lnTo>
                  <a:lnTo>
                    <a:pt x="45000" y="213750"/>
                  </a:lnTo>
                  <a:lnTo>
                    <a:pt x="71438" y="205313"/>
                  </a:lnTo>
                  <a:cubicBezTo>
                    <a:pt x="78188" y="209250"/>
                    <a:pt x="85500" y="212062"/>
                    <a:pt x="93375" y="214312"/>
                  </a:cubicBezTo>
                  <a:lnTo>
                    <a:pt x="105750" y="239063"/>
                  </a:lnTo>
                  <a:lnTo>
                    <a:pt x="133875" y="239063"/>
                  </a:lnTo>
                  <a:lnTo>
                    <a:pt x="146250" y="214312"/>
                  </a:lnTo>
                  <a:cubicBezTo>
                    <a:pt x="154125" y="212062"/>
                    <a:pt x="161438" y="209250"/>
                    <a:pt x="168188" y="205313"/>
                  </a:cubicBezTo>
                  <a:lnTo>
                    <a:pt x="194625" y="214312"/>
                  </a:lnTo>
                  <a:lnTo>
                    <a:pt x="214313" y="194063"/>
                  </a:lnTo>
                  <a:lnTo>
                    <a:pt x="205875" y="168188"/>
                  </a:lnTo>
                  <a:cubicBezTo>
                    <a:pt x="209813" y="161437"/>
                    <a:pt x="212625" y="154125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ubicBezTo>
                    <a:pt x="212625" y="85500"/>
                    <a:pt x="209813" y="78187"/>
                    <a:pt x="205875" y="71437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50" name="그림 49">
            <a:extLst>
              <a:ext uri="{FF2B5EF4-FFF2-40B4-BE49-F238E27FC236}">
                <a16:creationId xmlns:a16="http://schemas.microsoft.com/office/drawing/2014/main" id="{EEEBB306-193C-4860-BCFC-0D1534CD677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49877" y="5132725"/>
            <a:ext cx="540000" cy="540000"/>
          </a:xfrm>
          <a:prstGeom prst="rect">
            <a:avLst/>
          </a:prstGeom>
          <a:noFill/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522422D3-479F-4A06-8D25-3EEDB8107B0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85868" y="5140417"/>
            <a:ext cx="540000" cy="540000"/>
          </a:xfrm>
          <a:prstGeom prst="rect">
            <a:avLst/>
          </a:prstGeom>
          <a:noFill/>
        </p:spPr>
      </p:pic>
      <p:grpSp>
        <p:nvGrpSpPr>
          <p:cNvPr id="336" name="그래픽 66" descr="데이터베이스">
            <a:extLst>
              <a:ext uri="{FF2B5EF4-FFF2-40B4-BE49-F238E27FC236}">
                <a16:creationId xmlns:a16="http://schemas.microsoft.com/office/drawing/2014/main" id="{BC530CB4-A907-4132-89F3-9CC60F151B1E}"/>
              </a:ext>
            </a:extLst>
          </p:cNvPr>
          <p:cNvGrpSpPr/>
          <p:nvPr/>
        </p:nvGrpSpPr>
        <p:grpSpPr>
          <a:xfrm>
            <a:off x="2895096" y="3432511"/>
            <a:ext cx="315000" cy="427500"/>
            <a:chOff x="2895096" y="3432511"/>
            <a:chExt cx="315000" cy="427500"/>
          </a:xfrm>
          <a:solidFill>
            <a:srgbClr val="1D4999"/>
          </a:solidFill>
        </p:grpSpPr>
        <p:sp>
          <p:nvSpPr>
            <p:cNvPr id="337" name="자유형: 도형 336">
              <a:extLst>
                <a:ext uri="{FF2B5EF4-FFF2-40B4-BE49-F238E27FC236}">
                  <a16:creationId xmlns:a16="http://schemas.microsoft.com/office/drawing/2014/main" id="{5896DA6D-5F4D-455C-A579-BBA64785AB98}"/>
                </a:ext>
              </a:extLst>
            </p:cNvPr>
            <p:cNvSpPr/>
            <p:nvPr/>
          </p:nvSpPr>
          <p:spPr>
            <a:xfrm>
              <a:off x="2895096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8" name="자유형: 도형 337">
              <a:extLst>
                <a:ext uri="{FF2B5EF4-FFF2-40B4-BE49-F238E27FC236}">
                  <a16:creationId xmlns:a16="http://schemas.microsoft.com/office/drawing/2014/main" id="{C0095DE9-C07F-46ED-9E58-030E2197A546}"/>
                </a:ext>
              </a:extLst>
            </p:cNvPr>
            <p:cNvSpPr/>
            <p:nvPr/>
          </p:nvSpPr>
          <p:spPr>
            <a:xfrm>
              <a:off x="2895096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F802FF79-4814-46BD-826D-F42262BC7502}"/>
                </a:ext>
              </a:extLst>
            </p:cNvPr>
            <p:cNvSpPr/>
            <p:nvPr/>
          </p:nvSpPr>
          <p:spPr>
            <a:xfrm>
              <a:off x="2895096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0" name="자유형: 도형 339">
              <a:extLst>
                <a:ext uri="{FF2B5EF4-FFF2-40B4-BE49-F238E27FC236}">
                  <a16:creationId xmlns:a16="http://schemas.microsoft.com/office/drawing/2014/main" id="{B402A6DD-BBC6-4ECC-8A4D-7CD1A8BD4E7A}"/>
                </a:ext>
              </a:extLst>
            </p:cNvPr>
            <p:cNvSpPr/>
            <p:nvPr/>
          </p:nvSpPr>
          <p:spPr>
            <a:xfrm>
              <a:off x="2895096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41" name="그래픽 68" descr="데이터베이스">
            <a:extLst>
              <a:ext uri="{FF2B5EF4-FFF2-40B4-BE49-F238E27FC236}">
                <a16:creationId xmlns:a16="http://schemas.microsoft.com/office/drawing/2014/main" id="{B4B8F3AE-8D11-485F-955A-7B352C55D738}"/>
              </a:ext>
            </a:extLst>
          </p:cNvPr>
          <p:cNvGrpSpPr/>
          <p:nvPr/>
        </p:nvGrpSpPr>
        <p:grpSpPr>
          <a:xfrm>
            <a:off x="2238917" y="3432511"/>
            <a:ext cx="315000" cy="427500"/>
            <a:chOff x="2238917" y="3432511"/>
            <a:chExt cx="315000" cy="427500"/>
          </a:xfrm>
          <a:solidFill>
            <a:srgbClr val="1D4999"/>
          </a:solidFill>
        </p:grpSpPr>
        <p:sp>
          <p:nvSpPr>
            <p:cNvPr id="342" name="자유형: 도형 341">
              <a:extLst>
                <a:ext uri="{FF2B5EF4-FFF2-40B4-BE49-F238E27FC236}">
                  <a16:creationId xmlns:a16="http://schemas.microsoft.com/office/drawing/2014/main" id="{CDE79BA7-61E3-4ABA-B5AD-6084CF20179E}"/>
                </a:ext>
              </a:extLst>
            </p:cNvPr>
            <p:cNvSpPr/>
            <p:nvPr/>
          </p:nvSpPr>
          <p:spPr>
            <a:xfrm>
              <a:off x="2238917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3" name="자유형: 도형 342">
              <a:extLst>
                <a:ext uri="{FF2B5EF4-FFF2-40B4-BE49-F238E27FC236}">
                  <a16:creationId xmlns:a16="http://schemas.microsoft.com/office/drawing/2014/main" id="{74473E11-8709-4E45-AF2E-4EC29DAAB2E7}"/>
                </a:ext>
              </a:extLst>
            </p:cNvPr>
            <p:cNvSpPr/>
            <p:nvPr/>
          </p:nvSpPr>
          <p:spPr>
            <a:xfrm>
              <a:off x="2238917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4" name="자유형: 도형 343">
              <a:extLst>
                <a:ext uri="{FF2B5EF4-FFF2-40B4-BE49-F238E27FC236}">
                  <a16:creationId xmlns:a16="http://schemas.microsoft.com/office/drawing/2014/main" id="{910E81A2-C94E-43FB-9731-A9550DE59F31}"/>
                </a:ext>
              </a:extLst>
            </p:cNvPr>
            <p:cNvSpPr/>
            <p:nvPr/>
          </p:nvSpPr>
          <p:spPr>
            <a:xfrm>
              <a:off x="2238917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9" name="자유형: 도형 348">
              <a:extLst>
                <a:ext uri="{FF2B5EF4-FFF2-40B4-BE49-F238E27FC236}">
                  <a16:creationId xmlns:a16="http://schemas.microsoft.com/office/drawing/2014/main" id="{9E293B7D-424E-4544-9F4F-F3607B6E1378}"/>
                </a:ext>
              </a:extLst>
            </p:cNvPr>
            <p:cNvSpPr/>
            <p:nvPr/>
          </p:nvSpPr>
          <p:spPr>
            <a:xfrm>
              <a:off x="2238917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AA5C98A-DAD5-4129-AE9A-1D00EECFCE4C}"/>
              </a:ext>
            </a:extLst>
          </p:cNvPr>
          <p:cNvSpPr/>
          <p:nvPr/>
        </p:nvSpPr>
        <p:spPr>
          <a:xfrm>
            <a:off x="4010365" y="1294037"/>
            <a:ext cx="1440000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C6865A80-D6E3-48F9-BA87-E8234878D979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2293144" y="1840939"/>
            <a:ext cx="1475167" cy="1229920"/>
          </a:xfrm>
          <a:prstGeom prst="bentConnector3">
            <a:avLst>
              <a:gd name="adj1" fmla="val 443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그림 86">
            <a:extLst>
              <a:ext uri="{FF2B5EF4-FFF2-40B4-BE49-F238E27FC236}">
                <a16:creationId xmlns:a16="http://schemas.microsoft.com/office/drawing/2014/main" id="{CE1879E5-F5FB-4FA6-AA6E-3870150D41C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968522" y="1356256"/>
            <a:ext cx="540000" cy="540000"/>
          </a:xfrm>
          <a:prstGeom prst="rect">
            <a:avLst/>
          </a:prstGeom>
        </p:spPr>
      </p:pic>
      <p:pic>
        <p:nvPicPr>
          <p:cNvPr id="89" name="그림 88">
            <a:extLst>
              <a:ext uri="{FF2B5EF4-FFF2-40B4-BE49-F238E27FC236}">
                <a16:creationId xmlns:a16="http://schemas.microsoft.com/office/drawing/2014/main" id="{AB56BC1D-B6CC-4749-9860-1D60E2BDDB4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81383" y="5205700"/>
            <a:ext cx="540000" cy="540000"/>
          </a:xfrm>
          <a:prstGeom prst="rect">
            <a:avLst/>
          </a:prstGeom>
        </p:spPr>
      </p:pic>
      <p:sp>
        <p:nvSpPr>
          <p:cNvPr id="99" name="직사각형 98">
            <a:extLst>
              <a:ext uri="{FF2B5EF4-FFF2-40B4-BE49-F238E27FC236}">
                <a16:creationId xmlns:a16="http://schemas.microsoft.com/office/drawing/2014/main" id="{EE83C970-19BC-4287-9124-04DFBBF20EEC}"/>
              </a:ext>
            </a:extLst>
          </p:cNvPr>
          <p:cNvSpPr/>
          <p:nvPr/>
        </p:nvSpPr>
        <p:spPr>
          <a:xfrm>
            <a:off x="7294933" y="1124262"/>
            <a:ext cx="1887179" cy="143335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5025C2E0-7A58-41FA-9F12-E114C9D33045}"/>
              </a:ext>
            </a:extLst>
          </p:cNvPr>
          <p:cNvCxnSpPr>
            <a:stCxn id="58" idx="3"/>
            <a:endCxn id="99" idx="1"/>
          </p:cNvCxnSpPr>
          <p:nvPr/>
        </p:nvCxnSpPr>
        <p:spPr>
          <a:xfrm>
            <a:off x="5655490" y="1840939"/>
            <a:ext cx="163944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BF106249-68C1-4A87-A281-000DCFB505D9}"/>
              </a:ext>
            </a:extLst>
          </p:cNvPr>
          <p:cNvSpPr/>
          <p:nvPr/>
        </p:nvSpPr>
        <p:spPr>
          <a:xfrm>
            <a:off x="6415496" y="3240634"/>
            <a:ext cx="1121492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9AE70FE4-5679-4A87-AE98-3A9B7B6D14B9}"/>
              </a:ext>
            </a:extLst>
          </p:cNvPr>
          <p:cNvSpPr/>
          <p:nvPr/>
        </p:nvSpPr>
        <p:spPr>
          <a:xfrm>
            <a:off x="6188587" y="3070859"/>
            <a:ext cx="2993526" cy="143335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348752CA-23FB-4894-9C86-7F3D6BAE7178}"/>
              </a:ext>
            </a:extLst>
          </p:cNvPr>
          <p:cNvSpPr/>
          <p:nvPr/>
        </p:nvSpPr>
        <p:spPr>
          <a:xfrm>
            <a:off x="7722318" y="3240634"/>
            <a:ext cx="1254669" cy="1080000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4C2C10FB-43EC-4B29-8B83-22E558B7D79E}"/>
              </a:ext>
            </a:extLst>
          </p:cNvPr>
          <p:cNvSpPr/>
          <p:nvPr/>
        </p:nvSpPr>
        <p:spPr>
          <a:xfrm>
            <a:off x="7650178" y="5140417"/>
            <a:ext cx="1531934" cy="1174024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1656D251-E7E8-4484-9604-5EC81501B7CE}"/>
              </a:ext>
            </a:extLst>
          </p:cNvPr>
          <p:cNvSpPr/>
          <p:nvPr/>
        </p:nvSpPr>
        <p:spPr>
          <a:xfrm>
            <a:off x="9706494" y="1124262"/>
            <a:ext cx="1887179" cy="143335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BD83F9D-23BC-4005-88B5-2B5762317B28}"/>
              </a:ext>
            </a:extLst>
          </p:cNvPr>
          <p:cNvSpPr/>
          <p:nvPr/>
        </p:nvSpPr>
        <p:spPr>
          <a:xfrm>
            <a:off x="9706494" y="3109630"/>
            <a:ext cx="1887179" cy="175472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9345F032-7330-4FF6-9156-90331B297105}"/>
              </a:ext>
            </a:extLst>
          </p:cNvPr>
          <p:cNvSpPr/>
          <p:nvPr/>
        </p:nvSpPr>
        <p:spPr>
          <a:xfrm>
            <a:off x="9706494" y="5140417"/>
            <a:ext cx="1887179" cy="1174024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2D900539-9C50-4F6E-82DD-7437E7638F0A}"/>
              </a:ext>
            </a:extLst>
          </p:cNvPr>
          <p:cNvCxnSpPr>
            <a:cxnSpLocks/>
            <a:endCxn id="111" idx="1"/>
          </p:cNvCxnSpPr>
          <p:nvPr/>
        </p:nvCxnSpPr>
        <p:spPr>
          <a:xfrm flipV="1">
            <a:off x="5692595" y="3787536"/>
            <a:ext cx="49599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연결선: 꺾임 122">
            <a:extLst>
              <a:ext uri="{FF2B5EF4-FFF2-40B4-BE49-F238E27FC236}">
                <a16:creationId xmlns:a16="http://schemas.microsoft.com/office/drawing/2014/main" id="{84A2611E-C843-4EAD-9D05-732A26D93BF9}"/>
              </a:ext>
            </a:extLst>
          </p:cNvPr>
          <p:cNvCxnSpPr>
            <a:cxnSpLocks/>
            <a:stCxn id="110" idx="2"/>
            <a:endCxn id="115" idx="1"/>
          </p:cNvCxnSpPr>
          <p:nvPr/>
        </p:nvCxnSpPr>
        <p:spPr>
          <a:xfrm rot="16200000" flipH="1">
            <a:off x="6609813" y="4687063"/>
            <a:ext cx="1406795" cy="673936"/>
          </a:xfrm>
          <a:prstGeom prst="bentConnector2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9E1CD1D3-B2EE-495D-A85A-8BFC9F9B925B}"/>
              </a:ext>
            </a:extLst>
          </p:cNvPr>
          <p:cNvCxnSpPr>
            <a:cxnSpLocks/>
            <a:stCxn id="115" idx="3"/>
            <a:endCxn id="119" idx="1"/>
          </p:cNvCxnSpPr>
          <p:nvPr/>
        </p:nvCxnSpPr>
        <p:spPr>
          <a:xfrm>
            <a:off x="9182112" y="5727429"/>
            <a:ext cx="52438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EC08BD4D-0D6E-4729-916D-5E793FADCA3D}"/>
              </a:ext>
            </a:extLst>
          </p:cNvPr>
          <p:cNvCxnSpPr>
            <a:cxnSpLocks/>
          </p:cNvCxnSpPr>
          <p:nvPr/>
        </p:nvCxnSpPr>
        <p:spPr>
          <a:xfrm>
            <a:off x="9182112" y="3849009"/>
            <a:ext cx="52438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C40577F7-87D5-487F-8B25-A703DB294D07}"/>
              </a:ext>
            </a:extLst>
          </p:cNvPr>
          <p:cNvCxnSpPr>
            <a:cxnSpLocks/>
          </p:cNvCxnSpPr>
          <p:nvPr/>
        </p:nvCxnSpPr>
        <p:spPr>
          <a:xfrm>
            <a:off x="9182112" y="1833171"/>
            <a:ext cx="52438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8D89571C-59F5-4D64-878C-F5C14D683855}"/>
              </a:ext>
            </a:extLst>
          </p:cNvPr>
          <p:cNvCxnSpPr>
            <a:cxnSpLocks/>
            <a:stCxn id="119" idx="0"/>
            <a:endCxn id="118" idx="2"/>
          </p:cNvCxnSpPr>
          <p:nvPr/>
        </p:nvCxnSpPr>
        <p:spPr>
          <a:xfrm flipV="1">
            <a:off x="10650084" y="4864353"/>
            <a:ext cx="0" cy="276064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>
            <a:extLst>
              <a:ext uri="{FF2B5EF4-FFF2-40B4-BE49-F238E27FC236}">
                <a16:creationId xmlns:a16="http://schemas.microsoft.com/office/drawing/2014/main" id="{ED0CE489-E312-4AF2-83FC-74DE79465923}"/>
              </a:ext>
            </a:extLst>
          </p:cNvPr>
          <p:cNvCxnSpPr>
            <a:cxnSpLocks/>
            <a:stCxn id="118" idx="0"/>
            <a:endCxn id="117" idx="2"/>
          </p:cNvCxnSpPr>
          <p:nvPr/>
        </p:nvCxnSpPr>
        <p:spPr>
          <a:xfrm flipV="1">
            <a:off x="10650084" y="2557615"/>
            <a:ext cx="0" cy="552015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Google Shape;349;p11">
            <a:extLst>
              <a:ext uri="{FF2B5EF4-FFF2-40B4-BE49-F238E27FC236}">
                <a16:creationId xmlns:a16="http://schemas.microsoft.com/office/drawing/2014/main" id="{CC126410-87F0-4401-AC75-19EB4296E708}"/>
              </a:ext>
            </a:extLst>
          </p:cNvPr>
          <p:cNvSpPr txBox="1"/>
          <p:nvPr/>
        </p:nvSpPr>
        <p:spPr>
          <a:xfrm>
            <a:off x="2208214" y="5784092"/>
            <a:ext cx="102332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Device info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38" name="Google Shape;349;p11">
            <a:extLst>
              <a:ext uri="{FF2B5EF4-FFF2-40B4-BE49-F238E27FC236}">
                <a16:creationId xmlns:a16="http://schemas.microsoft.com/office/drawing/2014/main" id="{9CF62263-36CA-425F-8327-516586B55DB7}"/>
              </a:ext>
            </a:extLst>
          </p:cNvPr>
          <p:cNvSpPr txBox="1"/>
          <p:nvPr/>
        </p:nvSpPr>
        <p:spPr>
          <a:xfrm>
            <a:off x="4139424" y="5745700"/>
            <a:ext cx="102332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39" name="Google Shape;349;p11">
            <a:extLst>
              <a:ext uri="{FF2B5EF4-FFF2-40B4-BE49-F238E27FC236}">
                <a16:creationId xmlns:a16="http://schemas.microsoft.com/office/drawing/2014/main" id="{52561F8C-AA7D-4E22-B83A-132B94F474FE}"/>
              </a:ext>
            </a:extLst>
          </p:cNvPr>
          <p:cNvSpPr txBox="1"/>
          <p:nvPr/>
        </p:nvSpPr>
        <p:spPr>
          <a:xfrm>
            <a:off x="4146158" y="5784092"/>
            <a:ext cx="102332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Policies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pic>
        <p:nvPicPr>
          <p:cNvPr id="351" name="그림 350">
            <a:extLst>
              <a:ext uri="{FF2B5EF4-FFF2-40B4-BE49-F238E27FC236}">
                <a16:creationId xmlns:a16="http://schemas.microsoft.com/office/drawing/2014/main" id="{550BED30-40BC-423C-92A9-102B8A90389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81383" y="1356256"/>
            <a:ext cx="540000" cy="540000"/>
          </a:xfrm>
          <a:prstGeom prst="rect">
            <a:avLst/>
          </a:prstGeom>
        </p:spPr>
      </p:pic>
      <p:pic>
        <p:nvPicPr>
          <p:cNvPr id="106" name="그림 105">
            <a:extLst>
              <a:ext uri="{FF2B5EF4-FFF2-40B4-BE49-F238E27FC236}">
                <a16:creationId xmlns:a16="http://schemas.microsoft.com/office/drawing/2014/main" id="{FE6E36F7-C063-4D5E-B7FA-ABA8E1B7711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81383" y="3284195"/>
            <a:ext cx="540000" cy="540000"/>
          </a:xfrm>
          <a:prstGeom prst="rect">
            <a:avLst/>
          </a:prstGeom>
        </p:spPr>
      </p:pic>
      <p:sp>
        <p:nvSpPr>
          <p:cNvPr id="159" name="Google Shape;349;p11">
            <a:extLst>
              <a:ext uri="{FF2B5EF4-FFF2-40B4-BE49-F238E27FC236}">
                <a16:creationId xmlns:a16="http://schemas.microsoft.com/office/drawing/2014/main" id="{395FE4DF-AC38-4A81-A4BE-49EBCB93AA32}"/>
              </a:ext>
            </a:extLst>
          </p:cNvPr>
          <p:cNvSpPr txBox="1"/>
          <p:nvPr/>
        </p:nvSpPr>
        <p:spPr>
          <a:xfrm>
            <a:off x="1999878" y="4028437"/>
            <a:ext cx="143999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MQTT broker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60" name="Google Shape;349;p11">
            <a:extLst>
              <a:ext uri="{FF2B5EF4-FFF2-40B4-BE49-F238E27FC236}">
                <a16:creationId xmlns:a16="http://schemas.microsoft.com/office/drawing/2014/main" id="{04457D0F-451E-4B06-86B5-09EF57D1987B}"/>
              </a:ext>
            </a:extLst>
          </p:cNvPr>
          <p:cNvSpPr txBox="1"/>
          <p:nvPr/>
        </p:nvSpPr>
        <p:spPr>
          <a:xfrm>
            <a:off x="3939773" y="4028437"/>
            <a:ext cx="143609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Rule 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Engine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pic>
        <p:nvPicPr>
          <p:cNvPr id="108" name="그림 107">
            <a:extLst>
              <a:ext uri="{FF2B5EF4-FFF2-40B4-BE49-F238E27FC236}">
                <a16:creationId xmlns:a16="http://schemas.microsoft.com/office/drawing/2014/main" id="{AD065D2D-F4AC-4499-A151-117617880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49430" y="1337206"/>
            <a:ext cx="540000" cy="540000"/>
          </a:xfrm>
          <a:prstGeom prst="rect">
            <a:avLst/>
          </a:prstGeom>
          <a:noFill/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F52D227E-6C4E-4537-A4CD-ED6AD9178E72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65377" y="5186146"/>
            <a:ext cx="540000" cy="540000"/>
          </a:xfrm>
          <a:prstGeom prst="rect">
            <a:avLst/>
          </a:prstGeom>
        </p:spPr>
      </p:pic>
      <p:sp>
        <p:nvSpPr>
          <p:cNvPr id="171" name="Google Shape;349;p11">
            <a:extLst>
              <a:ext uri="{FF2B5EF4-FFF2-40B4-BE49-F238E27FC236}">
                <a16:creationId xmlns:a16="http://schemas.microsoft.com/office/drawing/2014/main" id="{0FC61869-316B-47D8-BEAA-8308728A65AF}"/>
              </a:ext>
            </a:extLst>
          </p:cNvPr>
          <p:cNvSpPr txBox="1"/>
          <p:nvPr/>
        </p:nvSpPr>
        <p:spPr>
          <a:xfrm>
            <a:off x="7648484" y="5819921"/>
            <a:ext cx="153532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Object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Storage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2" name="Google Shape;349;p11">
            <a:extLst>
              <a:ext uri="{FF2B5EF4-FFF2-40B4-BE49-F238E27FC236}">
                <a16:creationId xmlns:a16="http://schemas.microsoft.com/office/drawing/2014/main" id="{FB08C19E-66DE-45CD-99FE-D1D80BD36614}"/>
              </a:ext>
            </a:extLst>
          </p:cNvPr>
          <p:cNvSpPr txBox="1"/>
          <p:nvPr/>
        </p:nvSpPr>
        <p:spPr>
          <a:xfrm>
            <a:off x="9704801" y="5819920"/>
            <a:ext cx="189056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TensorFlow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Server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3" name="Google Shape;349;p11">
            <a:extLst>
              <a:ext uri="{FF2B5EF4-FFF2-40B4-BE49-F238E27FC236}">
                <a16:creationId xmlns:a16="http://schemas.microsoft.com/office/drawing/2014/main" id="{BDB91AA9-63C3-493F-B6DA-86AA6C5C1E18}"/>
              </a:ext>
            </a:extLst>
          </p:cNvPr>
          <p:cNvSpPr txBox="1"/>
          <p:nvPr/>
        </p:nvSpPr>
        <p:spPr>
          <a:xfrm>
            <a:off x="10138420" y="3897541"/>
            <a:ext cx="102332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Biz Apps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4" name="Google Shape;349;p11">
            <a:extLst>
              <a:ext uri="{FF2B5EF4-FFF2-40B4-BE49-F238E27FC236}">
                <a16:creationId xmlns:a16="http://schemas.microsoft.com/office/drawing/2014/main" id="{872C8267-E695-4159-A55A-A982811325E0}"/>
              </a:ext>
            </a:extLst>
          </p:cNvPr>
          <p:cNvSpPr txBox="1"/>
          <p:nvPr/>
        </p:nvSpPr>
        <p:spPr>
          <a:xfrm>
            <a:off x="9706492" y="1868149"/>
            <a:ext cx="188718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UI</a:t>
            </a:r>
            <a:r>
              <a:rPr lang="en-US" b="1" dirty="0">
                <a:latin typeface="+mj-ea"/>
                <a:ea typeface="+mj-ea"/>
              </a:rPr>
              <a:t> / Reporting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Tool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5" name="Google Shape;349;p11">
            <a:extLst>
              <a:ext uri="{FF2B5EF4-FFF2-40B4-BE49-F238E27FC236}">
                <a16:creationId xmlns:a16="http://schemas.microsoft.com/office/drawing/2014/main" id="{FAC4DE2A-663C-43EF-A01A-313BE6506BE5}"/>
              </a:ext>
            </a:extLst>
          </p:cNvPr>
          <p:cNvSpPr txBox="1"/>
          <p:nvPr/>
        </p:nvSpPr>
        <p:spPr>
          <a:xfrm>
            <a:off x="7294932" y="1865999"/>
            <a:ext cx="188718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Scalable</a:t>
            </a:r>
            <a:endParaRPr lang="en-US" b="1" dirty="0">
              <a:latin typeface="+mj-ea"/>
              <a:ea typeface="+mj-ea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NoS</a:t>
            </a:r>
            <a:r>
              <a:rPr lang="en-US" b="1" dirty="0">
                <a:latin typeface="+mj-ea"/>
                <a:ea typeface="+mj-ea"/>
              </a:rPr>
              <a:t>QL DB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6" name="Google Shape;349;p11">
            <a:extLst>
              <a:ext uri="{FF2B5EF4-FFF2-40B4-BE49-F238E27FC236}">
                <a16:creationId xmlns:a16="http://schemas.microsoft.com/office/drawing/2014/main" id="{6B818CAE-F1BD-4596-871A-834454EE1EA5}"/>
              </a:ext>
            </a:extLst>
          </p:cNvPr>
          <p:cNvSpPr txBox="1"/>
          <p:nvPr/>
        </p:nvSpPr>
        <p:spPr>
          <a:xfrm>
            <a:off x="3760763" y="1868149"/>
            <a:ext cx="189472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Cloud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Functions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7" name="Google Shape;349;p11">
            <a:extLst>
              <a:ext uri="{FF2B5EF4-FFF2-40B4-BE49-F238E27FC236}">
                <a16:creationId xmlns:a16="http://schemas.microsoft.com/office/drawing/2014/main" id="{54987526-E1B2-4BE1-BF97-A4ED815AD73F}"/>
              </a:ext>
            </a:extLst>
          </p:cNvPr>
          <p:cNvSpPr txBox="1"/>
          <p:nvPr/>
        </p:nvSpPr>
        <p:spPr>
          <a:xfrm>
            <a:off x="3790803" y="2636990"/>
            <a:ext cx="187963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Data Transformation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8" name="Google Shape;349;p11">
            <a:extLst>
              <a:ext uri="{FF2B5EF4-FFF2-40B4-BE49-F238E27FC236}">
                <a16:creationId xmlns:a16="http://schemas.microsoft.com/office/drawing/2014/main" id="{F847B46C-3D83-4C4F-A853-2215438D6834}"/>
              </a:ext>
            </a:extLst>
          </p:cNvPr>
          <p:cNvSpPr txBox="1"/>
          <p:nvPr/>
        </p:nvSpPr>
        <p:spPr>
          <a:xfrm>
            <a:off x="177410" y="4251011"/>
            <a:ext cx="102332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Equipment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79" name="Google Shape;349;p11">
            <a:extLst>
              <a:ext uri="{FF2B5EF4-FFF2-40B4-BE49-F238E27FC236}">
                <a16:creationId xmlns:a16="http://schemas.microsoft.com/office/drawing/2014/main" id="{B2E16CA8-F055-4FCD-9B0E-2848182699E5}"/>
              </a:ext>
            </a:extLst>
          </p:cNvPr>
          <p:cNvSpPr txBox="1"/>
          <p:nvPr/>
        </p:nvSpPr>
        <p:spPr>
          <a:xfrm>
            <a:off x="6334662" y="3882616"/>
            <a:ext cx="129905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Topic</a:t>
            </a:r>
            <a:endParaRPr lang="en-US" b="1" dirty="0">
              <a:latin typeface="+mj-ea"/>
              <a:ea typeface="+mj-ea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stream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pic>
        <p:nvPicPr>
          <p:cNvPr id="1030" name="Picture 6" descr="OSC Korea media">
            <a:extLst>
              <a:ext uri="{FF2B5EF4-FFF2-40B4-BE49-F238E27FC236}">
                <a16:creationId xmlns:a16="http://schemas.microsoft.com/office/drawing/2014/main" id="{584F29B9-1C9D-469B-89AD-F43448A4C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4863" y="3338135"/>
            <a:ext cx="938507" cy="46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park Streaming">
            <a:extLst>
              <a:ext uri="{FF2B5EF4-FFF2-40B4-BE49-F238E27FC236}">
                <a16:creationId xmlns:a16="http://schemas.microsoft.com/office/drawing/2014/main" id="{2C9737DD-5967-4F97-AC75-6106461AAC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17" t="15021" r="33822" b="15855"/>
          <a:stretch/>
        </p:blipFill>
        <p:spPr bwMode="auto">
          <a:xfrm>
            <a:off x="7936796" y="3864701"/>
            <a:ext cx="825711" cy="46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07F04FD5-5EC7-4D27-A99E-BB15B1468822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79651" y="3299352"/>
            <a:ext cx="540000" cy="540000"/>
          </a:xfrm>
          <a:prstGeom prst="rect">
            <a:avLst/>
          </a:prstGeom>
        </p:spPr>
      </p:pic>
      <p:sp>
        <p:nvSpPr>
          <p:cNvPr id="185" name="Google Shape;349;p11">
            <a:extLst>
              <a:ext uri="{FF2B5EF4-FFF2-40B4-BE49-F238E27FC236}">
                <a16:creationId xmlns:a16="http://schemas.microsoft.com/office/drawing/2014/main" id="{06A03EC5-CE3B-42B7-96D3-9BA03787D451}"/>
              </a:ext>
            </a:extLst>
          </p:cNvPr>
          <p:cNvSpPr txBox="1"/>
          <p:nvPr/>
        </p:nvSpPr>
        <p:spPr>
          <a:xfrm>
            <a:off x="5693553" y="1565668"/>
            <a:ext cx="15378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Json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cxnSp>
        <p:nvCxnSpPr>
          <p:cNvPr id="186" name="직선 화살표 연결선 185">
            <a:extLst>
              <a:ext uri="{FF2B5EF4-FFF2-40B4-BE49-F238E27FC236}">
                <a16:creationId xmlns:a16="http://schemas.microsoft.com/office/drawing/2014/main" id="{BCF9C6D3-2F70-4D87-A567-0E923C0494F6}"/>
              </a:ext>
            </a:extLst>
          </p:cNvPr>
          <p:cNvCxnSpPr>
            <a:cxnSpLocks/>
            <a:endCxn id="99" idx="2"/>
          </p:cNvCxnSpPr>
          <p:nvPr/>
        </p:nvCxnSpPr>
        <p:spPr>
          <a:xfrm flipV="1">
            <a:off x="8238523" y="2557615"/>
            <a:ext cx="0" cy="513244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Google Shape;349;p11">
            <a:extLst>
              <a:ext uri="{FF2B5EF4-FFF2-40B4-BE49-F238E27FC236}">
                <a16:creationId xmlns:a16="http://schemas.microsoft.com/office/drawing/2014/main" id="{C5C76888-C740-49D4-8F23-7FAF1E6EDBB7}"/>
              </a:ext>
            </a:extLst>
          </p:cNvPr>
          <p:cNvSpPr txBox="1"/>
          <p:nvPr/>
        </p:nvSpPr>
        <p:spPr>
          <a:xfrm>
            <a:off x="8373979" y="2636990"/>
            <a:ext cx="100298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Warm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2" name="Google Shape;349;p11">
            <a:extLst>
              <a:ext uri="{FF2B5EF4-FFF2-40B4-BE49-F238E27FC236}">
                <a16:creationId xmlns:a16="http://schemas.microsoft.com/office/drawing/2014/main" id="{7BA21A6F-6DD8-4225-9848-EFC879D0E1C0}"/>
              </a:ext>
            </a:extLst>
          </p:cNvPr>
          <p:cNvSpPr txBox="1"/>
          <p:nvPr/>
        </p:nvSpPr>
        <p:spPr>
          <a:xfrm>
            <a:off x="7154778" y="4577742"/>
            <a:ext cx="207304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Stream Processing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3" name="Google Shape;349;p11">
            <a:extLst>
              <a:ext uri="{FF2B5EF4-FFF2-40B4-BE49-F238E27FC236}">
                <a16:creationId xmlns:a16="http://schemas.microsoft.com/office/drawing/2014/main" id="{BA965891-752A-4F0B-9B8A-96F24CC7EE0D}"/>
              </a:ext>
            </a:extLst>
          </p:cNvPr>
          <p:cNvSpPr txBox="1"/>
          <p:nvPr/>
        </p:nvSpPr>
        <p:spPr>
          <a:xfrm>
            <a:off x="6753417" y="5845639"/>
            <a:ext cx="8399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Raw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4" name="Google Shape;349;p11">
            <a:extLst>
              <a:ext uri="{FF2B5EF4-FFF2-40B4-BE49-F238E27FC236}">
                <a16:creationId xmlns:a16="http://schemas.microsoft.com/office/drawing/2014/main" id="{2063C218-3536-47EB-B0D5-3FD0417CB027}"/>
              </a:ext>
            </a:extLst>
          </p:cNvPr>
          <p:cNvSpPr txBox="1"/>
          <p:nvPr/>
        </p:nvSpPr>
        <p:spPr>
          <a:xfrm>
            <a:off x="7984384" y="6376142"/>
            <a:ext cx="95774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Cold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5" name="Google Shape;349;p11">
            <a:extLst>
              <a:ext uri="{FF2B5EF4-FFF2-40B4-BE49-F238E27FC236}">
                <a16:creationId xmlns:a16="http://schemas.microsoft.com/office/drawing/2014/main" id="{8BA96219-D887-4395-A3BF-2D8E74567A76}"/>
              </a:ext>
            </a:extLst>
          </p:cNvPr>
          <p:cNvSpPr txBox="1"/>
          <p:nvPr/>
        </p:nvSpPr>
        <p:spPr>
          <a:xfrm>
            <a:off x="9721810" y="6376142"/>
            <a:ext cx="185654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Machine Learning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6" name="Google Shape;349;p11">
            <a:extLst>
              <a:ext uri="{FF2B5EF4-FFF2-40B4-BE49-F238E27FC236}">
                <a16:creationId xmlns:a16="http://schemas.microsoft.com/office/drawing/2014/main" id="{6422F889-1F11-4D08-9AE2-A77A657BB8FB}"/>
              </a:ext>
            </a:extLst>
          </p:cNvPr>
          <p:cNvSpPr txBox="1"/>
          <p:nvPr/>
        </p:nvSpPr>
        <p:spPr>
          <a:xfrm>
            <a:off x="9721810" y="4160403"/>
            <a:ext cx="185654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Alarms,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SMS,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Email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7" name="Google Shape;349;p11">
            <a:extLst>
              <a:ext uri="{FF2B5EF4-FFF2-40B4-BE49-F238E27FC236}">
                <a16:creationId xmlns:a16="http://schemas.microsoft.com/office/drawing/2014/main" id="{0635729E-8EF7-48A4-BC69-E8A32240DDD8}"/>
              </a:ext>
            </a:extLst>
          </p:cNvPr>
          <p:cNvSpPr txBox="1"/>
          <p:nvPr/>
        </p:nvSpPr>
        <p:spPr>
          <a:xfrm>
            <a:off x="926868" y="3459789"/>
            <a:ext cx="1023325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+mj-ea"/>
                <a:ea typeface="+mj-ea"/>
              </a:rPr>
              <a:t>MQTT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198" name="Google Shape;349;p11">
            <a:extLst>
              <a:ext uri="{FF2B5EF4-FFF2-40B4-BE49-F238E27FC236}">
                <a16:creationId xmlns:a16="http://schemas.microsoft.com/office/drawing/2014/main" id="{827EFBF8-9091-49F7-8749-761B97E254F3}"/>
              </a:ext>
            </a:extLst>
          </p:cNvPr>
          <p:cNvSpPr txBox="1"/>
          <p:nvPr/>
        </p:nvSpPr>
        <p:spPr>
          <a:xfrm>
            <a:off x="1732594" y="6372013"/>
            <a:ext cx="3960001" cy="219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sym typeface="Arial"/>
              </a:rPr>
              <a:t>Cloud Gat</a:t>
            </a:r>
            <a:r>
              <a:rPr lang="en-US" b="1" dirty="0" err="1">
                <a:latin typeface="+mj-ea"/>
                <a:ea typeface="+mj-ea"/>
              </a:rPr>
              <a:t>eway</a:t>
            </a:r>
            <a:r>
              <a:rPr lang="en-US" b="1" dirty="0">
                <a:latin typeface="+mj-ea"/>
                <a:ea typeface="+mj-ea"/>
              </a:rPr>
              <a:t>(IoT Hub)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ea"/>
              <a:ea typeface="+mj-ea"/>
              <a:sym typeface="Arial"/>
            </a:endParaRPr>
          </a:p>
        </p:txBody>
      </p:sp>
      <p:sp>
        <p:nvSpPr>
          <p:cNvPr id="202" name="Google Shape;99;p2">
            <a:extLst>
              <a:ext uri="{FF2B5EF4-FFF2-40B4-BE49-F238E27FC236}">
                <a16:creationId xmlns:a16="http://schemas.microsoft.com/office/drawing/2014/main" id="{A7D87C8A-837A-4460-80EA-AF16A85680B2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203" name="Google Shape;61;p14">
            <a:extLst>
              <a:ext uri="{FF2B5EF4-FFF2-40B4-BE49-F238E27FC236}">
                <a16:creationId xmlns:a16="http://schemas.microsoft.com/office/drawing/2014/main" id="{A6B15C5F-ACE2-4FFC-B54C-5A3F5A16399C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204" name="Google Shape;62;p14">
              <a:extLst>
                <a:ext uri="{FF2B5EF4-FFF2-40B4-BE49-F238E27FC236}">
                  <a16:creationId xmlns:a16="http://schemas.microsoft.com/office/drawing/2014/main" id="{E28C6A33-38AF-4FA8-AF01-33881916FDB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05" name="Google Shape;63;p14">
              <a:extLst>
                <a:ext uri="{FF2B5EF4-FFF2-40B4-BE49-F238E27FC236}">
                  <a16:creationId xmlns:a16="http://schemas.microsoft.com/office/drawing/2014/main" id="{1D7FEFCE-A44A-4C7E-A350-00804B213D38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EF55E8F3-A02F-4FA4-BD9F-C4CC12AE9BD0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169" t="1051" r="11770" b="13890"/>
          <a:stretch/>
        </p:blipFill>
        <p:spPr>
          <a:xfrm>
            <a:off x="488485" y="3586978"/>
            <a:ext cx="360000" cy="387311"/>
          </a:xfrm>
          <a:prstGeom prst="rect">
            <a:avLst/>
          </a:prstGeom>
        </p:spPr>
      </p:pic>
      <p:sp>
        <p:nvSpPr>
          <p:cNvPr id="2" name="Google Shape;349;p11">
            <a:extLst>
              <a:ext uri="{FF2B5EF4-FFF2-40B4-BE49-F238E27FC236}">
                <a16:creationId xmlns:a16="http://schemas.microsoft.com/office/drawing/2014/main" id="{C23558B3-9CBA-558C-CC2D-514D9F18835F}"/>
              </a:ext>
            </a:extLst>
          </p:cNvPr>
          <p:cNvSpPr txBox="1"/>
          <p:nvPr/>
        </p:nvSpPr>
        <p:spPr>
          <a:xfrm>
            <a:off x="93305" y="867747"/>
            <a:ext cx="36949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Cloud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서비스 구현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2067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99;p2">
            <a:extLst>
              <a:ext uri="{FF2B5EF4-FFF2-40B4-BE49-F238E27FC236}">
                <a16:creationId xmlns:a16="http://schemas.microsoft.com/office/drawing/2014/main" id="{A7D87C8A-837A-4460-80EA-AF16A85680B2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203" name="Google Shape;61;p14">
            <a:extLst>
              <a:ext uri="{FF2B5EF4-FFF2-40B4-BE49-F238E27FC236}">
                <a16:creationId xmlns:a16="http://schemas.microsoft.com/office/drawing/2014/main" id="{A6B15C5F-ACE2-4FFC-B54C-5A3F5A16399C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204" name="Google Shape;62;p14">
              <a:extLst>
                <a:ext uri="{FF2B5EF4-FFF2-40B4-BE49-F238E27FC236}">
                  <a16:creationId xmlns:a16="http://schemas.microsoft.com/office/drawing/2014/main" id="{E28C6A33-38AF-4FA8-AF01-33881916FDB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05" name="Google Shape;63;p14">
              <a:extLst>
                <a:ext uri="{FF2B5EF4-FFF2-40B4-BE49-F238E27FC236}">
                  <a16:creationId xmlns:a16="http://schemas.microsoft.com/office/drawing/2014/main" id="{1D7FEFCE-A44A-4C7E-A350-00804B213D38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sp>
        <p:nvSpPr>
          <p:cNvPr id="84" name="Google Shape;349;p11">
            <a:extLst>
              <a:ext uri="{FF2B5EF4-FFF2-40B4-BE49-F238E27FC236}">
                <a16:creationId xmlns:a16="http://schemas.microsoft.com/office/drawing/2014/main" id="{C8BDC62D-E96E-44C6-A579-10C1ED5CB25C}"/>
              </a:ext>
            </a:extLst>
          </p:cNvPr>
          <p:cNvSpPr txBox="1"/>
          <p:nvPr/>
        </p:nvSpPr>
        <p:spPr>
          <a:xfrm>
            <a:off x="4471521" y="1237038"/>
            <a:ext cx="3987016" cy="307736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NCP(Naver Cloud Platform) </a:t>
            </a:r>
            <a:r>
              <a:rPr lang="ko-KR" altLang="en-US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서버 생성 예시</a:t>
            </a:r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6A8D137-401B-44FF-AC42-ED05EF305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969" y="1839010"/>
            <a:ext cx="8586121" cy="4860515"/>
          </a:xfrm>
          <a:prstGeom prst="rect">
            <a:avLst/>
          </a:prstGeom>
        </p:spPr>
      </p:pic>
      <p:sp>
        <p:nvSpPr>
          <p:cNvPr id="2" name="Google Shape;349;p11">
            <a:extLst>
              <a:ext uri="{FF2B5EF4-FFF2-40B4-BE49-F238E27FC236}">
                <a16:creationId xmlns:a16="http://schemas.microsoft.com/office/drawing/2014/main" id="{CE07A3D6-8C8E-FF7D-7050-DF18DDD3D9EE}"/>
              </a:ext>
            </a:extLst>
          </p:cNvPr>
          <p:cNvSpPr txBox="1"/>
          <p:nvPr/>
        </p:nvSpPr>
        <p:spPr>
          <a:xfrm>
            <a:off x="93305" y="867747"/>
            <a:ext cx="36949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Cloud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서비스 구현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8661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45" name="Google Shape;145;p3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46" name="Google Shape;146;p3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48" name="Google Shape;148;p3"/>
          <p:cNvSpPr txBox="1"/>
          <p:nvPr/>
        </p:nvSpPr>
        <p:spPr>
          <a:xfrm>
            <a:off x="93306" y="867747"/>
            <a:ext cx="37474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조직 (구성원 및 역할)</a:t>
            </a:r>
            <a:endParaRPr sz="1800" b="1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55B2C68-BC39-AF21-1A67-99A11585C944}"/>
              </a:ext>
            </a:extLst>
          </p:cNvPr>
          <p:cNvGrpSpPr/>
          <p:nvPr/>
        </p:nvGrpSpPr>
        <p:grpSpPr>
          <a:xfrm>
            <a:off x="669407" y="2405271"/>
            <a:ext cx="2480096" cy="2476366"/>
            <a:chOff x="812531" y="1498475"/>
            <a:chExt cx="2480096" cy="2476366"/>
          </a:xfrm>
        </p:grpSpPr>
        <p:grpSp>
          <p:nvGrpSpPr>
            <p:cNvPr id="139" name="Google Shape;139;p3"/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 b="1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김주성</a:t>
                </a:r>
                <a:r>
                  <a:rPr lang="en-US" altLang="ko-KR" sz="1400" b="1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400" b="1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(팀장)</a:t>
                </a:r>
                <a:endParaRPr dirty="0">
                  <a:latin typeface="여기어때 잘난체" panose="020B0600000101010101" pitchFamily="50" charset="-127"/>
                  <a:ea typeface="여기어때 잘난체" panose="020B0600000101010101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, 통계 분석, 머신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러닝</a:t>
                </a:r>
                <a:endParaRPr lang="en-US" altLang="ko-KR" sz="10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3"/>
                  </a:rPr>
                  <a:t>https://jay-s1.tistory.com/</a:t>
                </a:r>
                <a:endParaRPr lang="en-US" altLang="ko-KR" sz="8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4"/>
                  </a:rPr>
                  <a:t>https://github.com/gaf21asd</a:t>
                </a:r>
                <a:endParaRPr lang="en-US" altLang="ko-KR" sz="8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74" name="Google Shape;174;p3" descr="실루엣, 예술이(가) 표시된 사진&#10;&#10;중간 신뢰도로 자동 생성된 설명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1ADE92BE-3BD4-86F0-E862-FCC909210BDD}"/>
              </a:ext>
            </a:extLst>
          </p:cNvPr>
          <p:cNvGrpSpPr/>
          <p:nvPr/>
        </p:nvGrpSpPr>
        <p:grpSpPr>
          <a:xfrm>
            <a:off x="4676834" y="2429132"/>
            <a:ext cx="2480096" cy="2476366"/>
            <a:chOff x="812531" y="1498475"/>
            <a:chExt cx="2480096" cy="2476366"/>
          </a:xfrm>
        </p:grpSpPr>
        <p:grpSp>
          <p:nvGrpSpPr>
            <p:cNvPr id="5" name="Google Shape;139;p3">
              <a:extLst>
                <a:ext uri="{FF2B5EF4-FFF2-40B4-BE49-F238E27FC236}">
                  <a16:creationId xmlns:a16="http://schemas.microsoft.com/office/drawing/2014/main" id="{BA445AE2-A84C-87DE-B12C-7788E5CEAF6B}"/>
                </a:ext>
              </a:extLst>
            </p:cNvPr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7" name="Google Shape;140;p3">
                <a:extLst>
                  <a:ext uri="{FF2B5EF4-FFF2-40B4-BE49-F238E27FC236}">
                    <a16:creationId xmlns:a16="http://schemas.microsoft.com/office/drawing/2014/main" id="{44E86B6B-5577-BAB9-7FEE-DB03CC66E474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b="1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sym typeface="Malgun Gothic"/>
                  </a:rPr>
                  <a:t>이길연</a:t>
                </a:r>
                <a:endParaRPr dirty="0">
                  <a:latin typeface="여기어때 잘난체" panose="020B0600000101010101" pitchFamily="50" charset="-127"/>
                  <a:ea typeface="여기어때 잘난체" panose="020B0600000101010101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, 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EDA, </a:t>
                </a: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통계 분석</a:t>
                </a:r>
                <a:endParaRPr lang="en-US" altLang="ko-KR" sz="10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6"/>
                  </a:rPr>
                  <a:t>https://ls-alt.tistory.com/</a:t>
                </a:r>
                <a:endParaRPr lang="en-US" altLang="ko-KR" sz="9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7"/>
                  </a:rPr>
                  <a:t>https://github.com/Gil-Yeon</a:t>
                </a:r>
                <a:endParaRPr sz="8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8" name="Google Shape;141;p3">
                <a:extLst>
                  <a:ext uri="{FF2B5EF4-FFF2-40B4-BE49-F238E27FC236}">
                    <a16:creationId xmlns:a16="http://schemas.microsoft.com/office/drawing/2014/main" id="{10CBE4C8-1AE2-B3B1-9336-F23206976C49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9" name="Google Shape;142;p3">
                <a:extLst>
                  <a:ext uri="{FF2B5EF4-FFF2-40B4-BE49-F238E27FC236}">
                    <a16:creationId xmlns:a16="http://schemas.microsoft.com/office/drawing/2014/main" id="{82E270A6-35FC-F91A-03AA-1F78401F5233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" name="Google Shape;143;p3">
                <a:extLst>
                  <a:ext uri="{FF2B5EF4-FFF2-40B4-BE49-F238E27FC236}">
                    <a16:creationId xmlns:a16="http://schemas.microsoft.com/office/drawing/2014/main" id="{7CB7ADF1-2262-89B0-9B38-1E061A08079B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6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4CE9F872-24EB-DF33-B32E-4B310BA3E628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8077FDC-5F25-CA6A-3A3D-C030D677BD71}"/>
              </a:ext>
            </a:extLst>
          </p:cNvPr>
          <p:cNvGrpSpPr/>
          <p:nvPr/>
        </p:nvGrpSpPr>
        <p:grpSpPr>
          <a:xfrm>
            <a:off x="9027761" y="2405271"/>
            <a:ext cx="2480096" cy="2476366"/>
            <a:chOff x="794534" y="4162741"/>
            <a:chExt cx="2480096" cy="2476366"/>
          </a:xfrm>
        </p:grpSpPr>
        <p:grpSp>
          <p:nvGrpSpPr>
            <p:cNvPr id="19" name="Google Shape;139;p3">
              <a:extLst>
                <a:ext uri="{FF2B5EF4-FFF2-40B4-BE49-F238E27FC236}">
                  <a16:creationId xmlns:a16="http://schemas.microsoft.com/office/drawing/2014/main" id="{01F8BEC4-7DFF-3607-1344-5DD8D88537FD}"/>
                </a:ext>
              </a:extLst>
            </p:cNvPr>
            <p:cNvGrpSpPr/>
            <p:nvPr/>
          </p:nvGrpSpPr>
          <p:grpSpPr>
            <a:xfrm>
              <a:off x="794534" y="4179366"/>
              <a:ext cx="2480096" cy="2459741"/>
              <a:chOff x="645658" y="2233385"/>
              <a:chExt cx="3218495" cy="4026140"/>
            </a:xfrm>
          </p:grpSpPr>
          <p:sp>
            <p:nvSpPr>
              <p:cNvPr id="21" name="Google Shape;140;p3">
                <a:extLst>
                  <a:ext uri="{FF2B5EF4-FFF2-40B4-BE49-F238E27FC236}">
                    <a16:creationId xmlns:a16="http://schemas.microsoft.com/office/drawing/2014/main" id="{F31F32D2-65B1-DA6B-A012-7B8F9B788280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 err="1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</a:rPr>
                  <a:t>최선재</a:t>
                </a:r>
                <a:endParaRPr dirty="0">
                  <a:solidFill>
                    <a:schemeClr val="bg1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시각화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, Web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 연동</a:t>
                </a:r>
                <a:endParaRPr lang="en-US" altLang="ko-KR" sz="10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8"/>
                  </a:rPr>
                  <a:t>https://seonjaechoi.tistory.com/</a:t>
                </a:r>
                <a:endParaRPr lang="en-US" altLang="ko-KR" sz="8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  <a:hlinkClick r:id="rId9"/>
                  </a:rPr>
                  <a:t>https://github.com/HSYhrae</a:t>
                </a:r>
                <a:endParaRPr sz="800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141;p3">
                <a:extLst>
                  <a:ext uri="{FF2B5EF4-FFF2-40B4-BE49-F238E27FC236}">
                    <a16:creationId xmlns:a16="http://schemas.microsoft.com/office/drawing/2014/main" id="{939490B0-C249-D5EC-B20A-046583625A3F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142;p3">
                <a:extLst>
                  <a:ext uri="{FF2B5EF4-FFF2-40B4-BE49-F238E27FC236}">
                    <a16:creationId xmlns:a16="http://schemas.microsoft.com/office/drawing/2014/main" id="{F56798E2-2A9F-E1C8-DB78-23A875AF80A9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143;p3">
                <a:extLst>
                  <a:ext uri="{FF2B5EF4-FFF2-40B4-BE49-F238E27FC236}">
                    <a16:creationId xmlns:a16="http://schemas.microsoft.com/office/drawing/2014/main" id="{3F8964EA-EC28-70D8-EEF1-1739670B1718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20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D8708B2E-5005-E312-E7BB-7CB72DB6D49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26250" y="4162741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"/>
          <p:cNvGrpSpPr/>
          <p:nvPr/>
        </p:nvGrpSpPr>
        <p:grpSpPr>
          <a:xfrm>
            <a:off x="167954" y="1096342"/>
            <a:ext cx="11784559" cy="5063747"/>
            <a:chOff x="842865" y="1096342"/>
            <a:chExt cx="10506270" cy="4501638"/>
          </a:xfrm>
        </p:grpSpPr>
        <p:sp>
          <p:nvSpPr>
            <p:cNvPr id="104" name="Google Shape;104;p2"/>
            <p:cNvSpPr/>
            <p:nvPr/>
          </p:nvSpPr>
          <p:spPr>
            <a:xfrm rot="-5400000">
              <a:off x="1154975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028777" y="2592866"/>
              <a:ext cx="1779034" cy="1632534"/>
              <a:chOff x="2168084" y="3125970"/>
              <a:chExt cx="1323542" cy="1523891"/>
            </a:xfrm>
          </p:grpSpPr>
          <p:sp>
            <p:nvSpPr>
              <p:cNvPr id="106" name="Google Shape;106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1B328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231547" y="3551452"/>
                <a:ext cx="1196611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01.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개요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3087347" y="2592867"/>
              <a:ext cx="1831372" cy="1632534"/>
              <a:chOff x="2151012" y="3125970"/>
              <a:chExt cx="1362479" cy="1523891"/>
            </a:xfrm>
          </p:grpSpPr>
          <p:sp>
            <p:nvSpPr>
              <p:cNvPr id="109" name="Google Shape;109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151012" y="3551451"/>
                <a:ext cx="1362479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02.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수행 과정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 rot="5400000">
              <a:off x="3236494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5326279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5273333" y="2519617"/>
              <a:ext cx="1632534" cy="1779034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7281597" y="2592867"/>
              <a:ext cx="1779034" cy="1632534"/>
              <a:chOff x="2168084" y="3125970"/>
              <a:chExt cx="1323542" cy="1523891"/>
            </a:xfrm>
          </p:grpSpPr>
          <p:sp>
            <p:nvSpPr>
              <p:cNvPr id="115" name="Google Shape;115;p2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rgbClr val="4472C4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31548" y="3703252"/>
                <a:ext cx="1196611" cy="4213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04. 최종 결론</a:t>
                </a:r>
                <a:endParaRPr sz="1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 rot="5400000">
              <a:off x="7407799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9510387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6200000">
              <a:off x="9457437" y="2519618"/>
              <a:ext cx="1632534" cy="1779033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7530" y="4530932"/>
              <a:ext cx="2081520" cy="1067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조직(구성원 및 역할)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주제 선정 배경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수행 방향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추진 일정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3777849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5400000">
              <a:off x="7941843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4019" y="1096342"/>
              <a:ext cx="2564632" cy="578498"/>
            </a:xfrm>
            <a:prstGeom prst="roundRect">
              <a:avLst>
                <a:gd name="adj" fmla="val 50000"/>
              </a:avLst>
            </a:prstGeom>
            <a:solidFill>
              <a:srgbClr val="1B328F"/>
            </a:solidFill>
            <a:ln w="9525" cap="flat" cmpd="sng">
              <a:solidFill>
                <a:srgbClr val="2574D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INDEX</a:t>
              </a:r>
              <a:endParaRPr sz="2400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cxnSp>
          <p:nvCxnSpPr>
            <p:cNvPr id="126" name="Google Shape;126;p2"/>
            <p:cNvCxnSpPr/>
            <p:nvPr/>
          </p:nvCxnSpPr>
          <p:spPr>
            <a:xfrm>
              <a:off x="6082285" y="1606665"/>
              <a:ext cx="0" cy="385666"/>
            </a:xfrm>
            <a:prstGeom prst="straightConnector1">
              <a:avLst/>
            </a:prstGeom>
            <a:noFill/>
            <a:ln w="9525" cap="flat" cmpd="sng">
              <a:solidFill>
                <a:srgbClr val="214867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"/>
            <p:cNvSpPr/>
            <p:nvPr/>
          </p:nvSpPr>
          <p:spPr>
            <a:xfrm>
              <a:off x="5176832" y="3020521"/>
              <a:ext cx="1831372" cy="820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03. 프로젝트</a:t>
              </a:r>
              <a:endPara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수행 결과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761909" y="3500215"/>
            <a:ext cx="196865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8" name="Google Shape;130;p2">
            <a:extLst>
              <a:ext uri="{FF2B5EF4-FFF2-40B4-BE49-F238E27FC236}">
                <a16:creationId xmlns:a16="http://schemas.microsoft.com/office/drawing/2014/main" id="{3029CBE3-7160-4BA9-7FB9-BD89A9854CE9}"/>
              </a:ext>
            </a:extLst>
          </p:cNvPr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9" name="Google Shape;131;p2">
            <a:extLst>
              <a:ext uri="{FF2B5EF4-FFF2-40B4-BE49-F238E27FC236}">
                <a16:creationId xmlns:a16="http://schemas.microsoft.com/office/drawing/2014/main" id="{4719AC9F-835D-CD2D-82B9-E950DA19B63D}"/>
              </a:ext>
            </a:extLst>
          </p:cNvPr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Google Shape;129;p2">
            <a:extLst>
              <a:ext uri="{FF2B5EF4-FFF2-40B4-BE49-F238E27FC236}">
                <a16:creationId xmlns:a16="http://schemas.microsoft.com/office/drawing/2014/main" id="{C08F30E1-A6E5-C98A-9608-EAF66AA756BF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 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서비스 구현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Google Shape;128;p2">
            <a:extLst>
              <a:ext uri="{FF2B5EF4-FFF2-40B4-BE49-F238E27FC236}">
                <a16:creationId xmlns:a16="http://schemas.microsoft.com/office/drawing/2014/main" id="{E6C98E6E-7552-A9BB-04FB-4CE4EECDEA38}"/>
              </a:ext>
            </a:extLst>
          </p:cNvPr>
          <p:cNvSpPr/>
          <p:nvPr/>
        </p:nvSpPr>
        <p:spPr>
          <a:xfrm>
            <a:off x="2651835" y="4966304"/>
            <a:ext cx="2114334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모델 설정</a:t>
            </a: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56E19880-2829-666D-F8B1-2CF9989058FB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10" name="Google Shape;100;p2">
            <a:extLst>
              <a:ext uri="{FF2B5EF4-FFF2-40B4-BE49-F238E27FC236}">
                <a16:creationId xmlns:a16="http://schemas.microsoft.com/office/drawing/2014/main" id="{FF8CAF0D-7C06-9885-E782-EE18CB51A64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1" name="Google Shape;101;p2">
              <a:extLst>
                <a:ext uri="{FF2B5EF4-FFF2-40B4-BE49-F238E27FC236}">
                  <a16:creationId xmlns:a16="http://schemas.microsoft.com/office/drawing/2014/main" id="{525AD38A-4648-CF94-7CD2-49329EAE69A2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" name="Google Shape;102;p2">
              <a:extLst>
                <a:ext uri="{FF2B5EF4-FFF2-40B4-BE49-F238E27FC236}">
                  <a16:creationId xmlns:a16="http://schemas.microsoft.com/office/drawing/2014/main" id="{0273857D-B323-8492-287C-F938CF81EADD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22846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효과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&amp; </a:t>
            </a:r>
            <a:r>
              <a:rPr lang="ko-KR" altLang="en-US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한계점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CE38B-3B81-17C4-21D3-D8D0D09E210B}"/>
              </a:ext>
            </a:extLst>
          </p:cNvPr>
          <p:cNvSpPr txBox="1"/>
          <p:nvPr/>
        </p:nvSpPr>
        <p:spPr>
          <a:xfrm>
            <a:off x="1656089" y="2393731"/>
            <a:ext cx="4103648" cy="3646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실제 산업 현장에서 어떤 문제가 발생하는지 객관적인 지표와 함께 신속히 파악하기 힘든 상황 </a:t>
            </a: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-&gt;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AI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기반 알고리즘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&amp;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Cloud Platform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을 통해 산업 현장의 문제 해결에 대한 기대</a:t>
            </a: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사전에 설비 문제를 파악하여 현장의 작업자에게 정보를 제공하여 예지보전을 달성</a:t>
            </a: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AI</a:t>
            </a:r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모델링 작업을 거쳐서 대략적으로 전체 공정에 대한 문제를 파악하는 것을 넘어서 구체적으로 특정한 설비의 문제를 파악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1D35D-55A6-E545-D0EF-2CC8650B2236}"/>
              </a:ext>
            </a:extLst>
          </p:cNvPr>
          <p:cNvSpPr txBox="1"/>
          <p:nvPr/>
        </p:nvSpPr>
        <p:spPr>
          <a:xfrm>
            <a:off x="7515342" y="2585618"/>
            <a:ext cx="41362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실제로 설비의 문제가 아닌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예기치 못한 요인이나 원재료 자체로부터 문제가 발생했을 경우의 한계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현재로선 작은 데이터 사이즈로 인한 모델의 성능 저하 및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Overfitting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가능성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73DFFCF-FC27-8169-1841-E5D7C1C75AC3}"/>
              </a:ext>
            </a:extLst>
          </p:cNvPr>
          <p:cNvGrpSpPr/>
          <p:nvPr/>
        </p:nvGrpSpPr>
        <p:grpSpPr>
          <a:xfrm>
            <a:off x="354724" y="1655738"/>
            <a:ext cx="5533055" cy="4513502"/>
            <a:chOff x="662471" y="1558212"/>
            <a:chExt cx="4805267" cy="5190341"/>
          </a:xfrm>
        </p:grpSpPr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4038A8C3-355B-2DD6-6F84-F47C2AC8DBBF}"/>
                </a:ext>
              </a:extLst>
            </p:cNvPr>
            <p:cNvSpPr/>
            <p:nvPr/>
          </p:nvSpPr>
          <p:spPr>
            <a:xfrm rot="10800000">
              <a:off x="662471" y="1833464"/>
              <a:ext cx="4805265" cy="4915089"/>
            </a:xfrm>
            <a:prstGeom prst="round2Same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A7ACB60D-AC55-799D-8440-B0FE605F58C9}"/>
                </a:ext>
              </a:extLst>
            </p:cNvPr>
            <p:cNvSpPr/>
            <p:nvPr/>
          </p:nvSpPr>
          <p:spPr>
            <a:xfrm>
              <a:off x="662473" y="1558212"/>
              <a:ext cx="4805265" cy="550506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기대 효과</a:t>
              </a:r>
              <a:endParaRPr lang="ko-KR" altLang="en-US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2BBB50-DE8B-8A71-2DE9-1571297DCD5E}"/>
              </a:ext>
            </a:extLst>
          </p:cNvPr>
          <p:cNvGrpSpPr/>
          <p:nvPr/>
        </p:nvGrpSpPr>
        <p:grpSpPr>
          <a:xfrm>
            <a:off x="6248565" y="1655738"/>
            <a:ext cx="5533055" cy="4513504"/>
            <a:chOff x="662471" y="1558212"/>
            <a:chExt cx="4805267" cy="5190341"/>
          </a:xfrm>
        </p:grpSpPr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BC55EE68-A5AD-1354-D0AC-4FFDE4A67C04}"/>
                </a:ext>
              </a:extLst>
            </p:cNvPr>
            <p:cNvSpPr/>
            <p:nvPr/>
          </p:nvSpPr>
          <p:spPr>
            <a:xfrm rot="10800000">
              <a:off x="662471" y="1833464"/>
              <a:ext cx="4805265" cy="4915089"/>
            </a:xfrm>
            <a:prstGeom prst="round2Same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D7343BC-1EE1-CF03-D74C-B1FD3B63A030}"/>
                </a:ext>
              </a:extLst>
            </p:cNvPr>
            <p:cNvSpPr/>
            <p:nvPr/>
          </p:nvSpPr>
          <p:spPr>
            <a:xfrm>
              <a:off x="662473" y="1558212"/>
              <a:ext cx="4805265" cy="550506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한계점</a:t>
              </a:r>
            </a:p>
          </p:txBody>
        </p:sp>
      </p:grpSp>
      <p:pic>
        <p:nvPicPr>
          <p:cNvPr id="15" name="그래픽 14" descr="그룹 단색으로 채워진">
            <a:extLst>
              <a:ext uri="{FF2B5EF4-FFF2-40B4-BE49-F238E27FC236}">
                <a16:creationId xmlns:a16="http://schemas.microsoft.com/office/drawing/2014/main" id="{93BF5B44-8F0F-1056-EE97-66B03157D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4574" y="2306547"/>
            <a:ext cx="914400" cy="914400"/>
          </a:xfrm>
          <a:prstGeom prst="rect">
            <a:avLst/>
          </a:prstGeom>
        </p:spPr>
      </p:pic>
      <p:pic>
        <p:nvPicPr>
          <p:cNvPr id="12" name="그래픽 11" descr="경고 단색으로 채워진">
            <a:extLst>
              <a:ext uri="{FF2B5EF4-FFF2-40B4-BE49-F238E27FC236}">
                <a16:creationId xmlns:a16="http://schemas.microsoft.com/office/drawing/2014/main" id="{18AA2148-BD94-0320-C354-16B203DCC8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206" y="3590106"/>
            <a:ext cx="914400" cy="914400"/>
          </a:xfrm>
          <a:prstGeom prst="rect">
            <a:avLst/>
          </a:prstGeom>
        </p:spPr>
      </p:pic>
      <p:pic>
        <p:nvPicPr>
          <p:cNvPr id="14" name="그래픽 13" descr="핀 있는 지도 윤곽선">
            <a:extLst>
              <a:ext uri="{FF2B5EF4-FFF2-40B4-BE49-F238E27FC236}">
                <a16:creationId xmlns:a16="http://schemas.microsoft.com/office/drawing/2014/main" id="{8610E5D4-B3FA-72D0-589C-24A6960CB1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8206" y="5075853"/>
            <a:ext cx="914400" cy="9144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10B035A-A2A9-0050-3A0C-BB90DBF94A0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36873" y="2393731"/>
            <a:ext cx="914400" cy="9144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DF4F597-A37D-E70F-FF0F-FEF6C52DCA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70407" y="4593203"/>
            <a:ext cx="914400" cy="914400"/>
          </a:xfrm>
          <a:prstGeom prst="rect">
            <a:avLst/>
          </a:prstGeom>
        </p:spPr>
      </p:pic>
      <p:pic>
        <p:nvPicPr>
          <p:cNvPr id="22" name="그래픽 21" descr="닫기 윤곽선">
            <a:extLst>
              <a:ext uri="{FF2B5EF4-FFF2-40B4-BE49-F238E27FC236}">
                <a16:creationId xmlns:a16="http://schemas.microsoft.com/office/drawing/2014/main" id="{955F4317-D285-6A3C-0C4A-ECA4DCA118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300500" y="4356830"/>
            <a:ext cx="1387145" cy="1387145"/>
          </a:xfrm>
          <a:prstGeom prst="rect">
            <a:avLst/>
          </a:prstGeom>
        </p:spPr>
      </p:pic>
      <p:sp>
        <p:nvSpPr>
          <p:cNvPr id="5" name="Google Shape;99;p2">
            <a:extLst>
              <a:ext uri="{FF2B5EF4-FFF2-40B4-BE49-F238E27FC236}">
                <a16:creationId xmlns:a16="http://schemas.microsoft.com/office/drawing/2014/main" id="{710CBD58-B1CD-777B-F6D5-457F2BFB03B0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6" name="Google Shape;61;p14">
            <a:extLst>
              <a:ext uri="{FF2B5EF4-FFF2-40B4-BE49-F238E27FC236}">
                <a16:creationId xmlns:a16="http://schemas.microsoft.com/office/drawing/2014/main" id="{68DCB1F2-92D0-035A-4D23-9B35B4B042EA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13" name="Google Shape;62;p14">
              <a:extLst>
                <a:ext uri="{FF2B5EF4-FFF2-40B4-BE49-F238E27FC236}">
                  <a16:creationId xmlns:a16="http://schemas.microsoft.com/office/drawing/2014/main" id="{0AC78D5F-663A-56FE-AC3B-195CC9B6E4A3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16" name="Google Shape;63;p14">
              <a:extLst>
                <a:ext uri="{FF2B5EF4-FFF2-40B4-BE49-F238E27FC236}">
                  <a16:creationId xmlns:a16="http://schemas.microsoft.com/office/drawing/2014/main" id="{73DEEBB5-766C-3140-9EA5-160A867A8DE0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314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"/>
          <p:cNvGrpSpPr/>
          <p:nvPr/>
        </p:nvGrpSpPr>
        <p:grpSpPr>
          <a:xfrm>
            <a:off x="167954" y="1096342"/>
            <a:ext cx="11784559" cy="5063748"/>
            <a:chOff x="842865" y="1096342"/>
            <a:chExt cx="10506270" cy="4501638"/>
          </a:xfrm>
        </p:grpSpPr>
        <p:sp>
          <p:nvSpPr>
            <p:cNvPr id="104" name="Google Shape;104;p2"/>
            <p:cNvSpPr/>
            <p:nvPr/>
          </p:nvSpPr>
          <p:spPr>
            <a:xfrm rot="-5400000">
              <a:off x="1154975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028777" y="2592866"/>
              <a:ext cx="1779034" cy="1632534"/>
              <a:chOff x="2168084" y="3125970"/>
              <a:chExt cx="1323542" cy="1523891"/>
            </a:xfrm>
          </p:grpSpPr>
          <p:sp>
            <p:nvSpPr>
              <p:cNvPr id="106" name="Google Shape;106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1B328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231547" y="3551452"/>
                <a:ext cx="1196611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01.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개요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3087347" y="2592867"/>
              <a:ext cx="1831372" cy="1632534"/>
              <a:chOff x="2151012" y="3125970"/>
              <a:chExt cx="1362479" cy="1523891"/>
            </a:xfrm>
          </p:grpSpPr>
          <p:sp>
            <p:nvSpPr>
              <p:cNvPr id="109" name="Google Shape;109;p2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151012" y="3551451"/>
                <a:ext cx="1362479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02.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수행 과정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 rot="5400000">
              <a:off x="3236494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5326279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5273333" y="2519617"/>
              <a:ext cx="1632534" cy="1779034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7281597" y="2592867"/>
              <a:ext cx="1779034" cy="1632534"/>
              <a:chOff x="2168084" y="3125970"/>
              <a:chExt cx="1323542" cy="1523891"/>
            </a:xfrm>
          </p:grpSpPr>
          <p:sp>
            <p:nvSpPr>
              <p:cNvPr id="115" name="Google Shape;115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31548" y="3703252"/>
                <a:ext cx="1196611" cy="4213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04. 최종 결론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 rot="5400000">
              <a:off x="7407799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9510387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6200000">
              <a:off x="9457437" y="2519618"/>
              <a:ext cx="1632534" cy="1779033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rgbClr val="4472C4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7530" y="4530932"/>
              <a:ext cx="2081520" cy="1067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조직(구성원 및 역할)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주제 선정 배경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수행 방향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추진 일정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3777849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5400000">
              <a:off x="7941843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4019" y="1096342"/>
              <a:ext cx="2564632" cy="578498"/>
            </a:xfrm>
            <a:prstGeom prst="roundRect">
              <a:avLst>
                <a:gd name="adj" fmla="val 50000"/>
              </a:avLst>
            </a:prstGeom>
            <a:solidFill>
              <a:srgbClr val="1B328F"/>
            </a:solidFill>
            <a:ln w="9525" cap="flat" cmpd="sng">
              <a:solidFill>
                <a:srgbClr val="2574D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INDEX</a:t>
              </a:r>
              <a:endParaRPr sz="2400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cxnSp>
          <p:nvCxnSpPr>
            <p:cNvPr id="126" name="Google Shape;126;p2"/>
            <p:cNvCxnSpPr/>
            <p:nvPr/>
          </p:nvCxnSpPr>
          <p:spPr>
            <a:xfrm>
              <a:off x="6082285" y="1606665"/>
              <a:ext cx="0" cy="385666"/>
            </a:xfrm>
            <a:prstGeom prst="straightConnector1">
              <a:avLst/>
            </a:prstGeom>
            <a:noFill/>
            <a:ln w="9525" cap="flat" cmpd="sng">
              <a:solidFill>
                <a:srgbClr val="214867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"/>
            <p:cNvSpPr/>
            <p:nvPr/>
          </p:nvSpPr>
          <p:spPr>
            <a:xfrm>
              <a:off x="5176832" y="3020521"/>
              <a:ext cx="1831372" cy="820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03. 프로젝트</a:t>
              </a:r>
              <a:endPara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수행 결과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775329" y="3443481"/>
            <a:ext cx="196865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" name="Google Shape;130;p2">
            <a:extLst>
              <a:ext uri="{FF2B5EF4-FFF2-40B4-BE49-F238E27FC236}">
                <a16:creationId xmlns:a16="http://schemas.microsoft.com/office/drawing/2014/main" id="{243E0BB7-A61F-EFA7-4589-9414EC5057AE}"/>
              </a:ext>
            </a:extLst>
          </p:cNvPr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31;p2">
            <a:extLst>
              <a:ext uri="{FF2B5EF4-FFF2-40B4-BE49-F238E27FC236}">
                <a16:creationId xmlns:a16="http://schemas.microsoft.com/office/drawing/2014/main" id="{417E3BFD-B5EA-CED5-B24E-AD2DB6295188}"/>
              </a:ext>
            </a:extLst>
          </p:cNvPr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Google Shape;129;p2">
            <a:extLst>
              <a:ext uri="{FF2B5EF4-FFF2-40B4-BE49-F238E27FC236}">
                <a16:creationId xmlns:a16="http://schemas.microsoft.com/office/drawing/2014/main" id="{ABF56EAF-295B-40C7-E3C1-00B6B2A0602D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 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서비스 구현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70DBB342-B4DC-3DCD-BC7E-2CE500C6E464}"/>
              </a:ext>
            </a:extLst>
          </p:cNvPr>
          <p:cNvSpPr/>
          <p:nvPr/>
        </p:nvSpPr>
        <p:spPr>
          <a:xfrm>
            <a:off x="2651835" y="4966304"/>
            <a:ext cx="2114334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모델 설정</a:t>
            </a: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B4CB83C7-3877-092A-0F54-54955C3FF0C4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8" name="Google Shape;61;p14">
            <a:extLst>
              <a:ext uri="{FF2B5EF4-FFF2-40B4-BE49-F238E27FC236}">
                <a16:creationId xmlns:a16="http://schemas.microsoft.com/office/drawing/2014/main" id="{C78ED0C9-31B3-01AA-8BF3-53AF65766BF9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9" name="Google Shape;62;p14">
              <a:extLst>
                <a:ext uri="{FF2B5EF4-FFF2-40B4-BE49-F238E27FC236}">
                  <a16:creationId xmlns:a16="http://schemas.microsoft.com/office/drawing/2014/main" id="{DAB73F32-8319-BDCC-BCE0-210CF5B6F6C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10" name="Google Shape;63;p14">
              <a:extLst>
                <a:ext uri="{FF2B5EF4-FFF2-40B4-BE49-F238E27FC236}">
                  <a16:creationId xmlns:a16="http://schemas.microsoft.com/office/drawing/2014/main" id="{12FDB2B9-C788-3B26-D0DB-65F3199D6466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05619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" name="Google Shape;65;p14"/>
          <p:cNvGraphicFramePr/>
          <p:nvPr>
            <p:extLst>
              <p:ext uri="{D42A27DB-BD31-4B8C-83A1-F6EECF244321}">
                <p14:modId xmlns:p14="http://schemas.microsoft.com/office/powerpoint/2010/main" val="1250052342"/>
              </p:ext>
            </p:extLst>
          </p:nvPr>
        </p:nvGraphicFramePr>
        <p:xfrm>
          <a:off x="328572" y="2286314"/>
          <a:ext cx="11528466" cy="43371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29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90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1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7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OR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TAG_MIN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TAG_MIN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Object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IoT 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 데이터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초 단위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 dirty="0">
                          <a:latin typeface="+mn-ea"/>
                          <a:ea typeface="+mn-ea"/>
                        </a:rPr>
                        <a:t>AN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배정번호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공정의 작업 배정번호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건조 온도 유지를 위한 출력량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DZ1_TEMP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건조로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DZ2_TEMP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각 건조로 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Zone 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CLEAN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소입존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040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값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능력의 양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61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HDZ_CPM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모니터 값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 모니터링 값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HDZ1_TEMP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685262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HDZ2_TEMP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6" name="Google Shape;66;p14"/>
          <p:cNvSpPr txBox="1"/>
          <p:nvPr/>
        </p:nvSpPr>
        <p:spPr>
          <a:xfrm>
            <a:off x="93307" y="867747"/>
            <a:ext cx="30792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 </a:t>
            </a:r>
            <a:r>
              <a:rPr lang="en-US" alt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</a:t>
            </a:r>
            <a:r>
              <a:rPr lang="ko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정의서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aphicFrame>
        <p:nvGraphicFramePr>
          <p:cNvPr id="9" name="Google Shape;65;p14">
            <a:extLst>
              <a:ext uri="{FF2B5EF4-FFF2-40B4-BE49-F238E27FC236}">
                <a16:creationId xmlns:a16="http://schemas.microsoft.com/office/drawing/2014/main" id="{F854C9C9-3A92-4A68-AAAB-2500B900538C}"/>
              </a:ext>
            </a:extLst>
          </p:cNvPr>
          <p:cNvGraphicFramePr/>
          <p:nvPr/>
        </p:nvGraphicFramePr>
        <p:xfrm>
          <a:off x="328572" y="1319788"/>
          <a:ext cx="3995778" cy="71097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249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0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data.csv</a:t>
                      </a:r>
                      <a:endParaRPr sz="13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50EA3740-8AEA-01FA-EF7A-5E4ED981F1C2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4" name="Google Shape;61;p14">
            <a:extLst>
              <a:ext uri="{FF2B5EF4-FFF2-40B4-BE49-F238E27FC236}">
                <a16:creationId xmlns:a16="http://schemas.microsoft.com/office/drawing/2014/main" id="{8491B0D5-4C7D-3C66-1EF3-0485FEE59731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5" name="Google Shape;62;p14">
              <a:extLst>
                <a:ext uri="{FF2B5EF4-FFF2-40B4-BE49-F238E27FC236}">
                  <a16:creationId xmlns:a16="http://schemas.microsoft.com/office/drawing/2014/main" id="{5B399CE1-0F8E-74BF-732B-E7BE28A21D59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6" name="Google Shape;63;p14">
              <a:extLst>
                <a:ext uri="{FF2B5EF4-FFF2-40B4-BE49-F238E27FC236}">
                  <a16:creationId xmlns:a16="http://schemas.microsoft.com/office/drawing/2014/main" id="{F1E2AC16-718B-8AEA-D9D8-CD711BD79A39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" name="Google Shape;65;p14"/>
          <p:cNvGraphicFramePr/>
          <p:nvPr>
            <p:extLst>
              <p:ext uri="{D42A27DB-BD31-4B8C-83A1-F6EECF244321}">
                <p14:modId xmlns:p14="http://schemas.microsoft.com/office/powerpoint/2010/main" val="1250677935"/>
              </p:ext>
            </p:extLst>
          </p:nvPr>
        </p:nvGraphicFramePr>
        <p:xfrm>
          <a:off x="328572" y="2286314"/>
          <a:ext cx="11528466" cy="19060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29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90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1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7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E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HDZ3_TEMP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 </a:t>
                      </a: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17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HDZ4_TEMP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 </a:t>
                      </a: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SCZ1_TEMP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 컨베이어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SCZ2_TEMP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 컨베이어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STZ1_TEMP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21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STZ2_TEMP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 온도 </a:t>
                      </a:r>
                      <a:r>
                        <a:rPr lang="en-US" altLang="ko-KR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</a:tbl>
          </a:graphicData>
        </a:graphic>
      </p:graphicFrame>
      <p:sp>
        <p:nvSpPr>
          <p:cNvPr id="66" name="Google Shape;66;p14"/>
          <p:cNvSpPr txBox="1"/>
          <p:nvPr/>
        </p:nvSpPr>
        <p:spPr>
          <a:xfrm>
            <a:off x="93307" y="867747"/>
            <a:ext cx="30792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 </a:t>
            </a:r>
            <a:r>
              <a:rPr lang="en-US" alt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</a:t>
            </a:r>
            <a:r>
              <a:rPr lang="ko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정의서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aphicFrame>
        <p:nvGraphicFramePr>
          <p:cNvPr id="9" name="Google Shape;65;p14">
            <a:extLst>
              <a:ext uri="{FF2B5EF4-FFF2-40B4-BE49-F238E27FC236}">
                <a16:creationId xmlns:a16="http://schemas.microsoft.com/office/drawing/2014/main" id="{F854C9C9-3A92-4A68-AAAB-2500B900538C}"/>
              </a:ext>
            </a:extLst>
          </p:cNvPr>
          <p:cNvGraphicFramePr/>
          <p:nvPr/>
        </p:nvGraphicFramePr>
        <p:xfrm>
          <a:off x="328572" y="1319788"/>
          <a:ext cx="3995778" cy="71097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249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0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data.csv</a:t>
                      </a:r>
                      <a:endParaRPr sz="13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7BF9DFB9-8614-C6BA-DAD5-A4503A520394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3" name="Google Shape;61;p14">
            <a:extLst>
              <a:ext uri="{FF2B5EF4-FFF2-40B4-BE49-F238E27FC236}">
                <a16:creationId xmlns:a16="http://schemas.microsoft.com/office/drawing/2014/main" id="{024B521E-8410-47BB-06EC-EF6C1F7D9E77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4" name="Google Shape;62;p14">
              <a:extLst>
                <a:ext uri="{FF2B5EF4-FFF2-40B4-BE49-F238E27FC236}">
                  <a16:creationId xmlns:a16="http://schemas.microsoft.com/office/drawing/2014/main" id="{93E6BC7D-2D96-E0E8-A85E-DC6C477A37CC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5" name="Google Shape;63;p14">
              <a:extLst>
                <a:ext uri="{FF2B5EF4-FFF2-40B4-BE49-F238E27FC236}">
                  <a16:creationId xmlns:a16="http://schemas.microsoft.com/office/drawing/2014/main" id="{B05AC661-EBFB-A155-6D8E-B1BD619D075B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592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AEFFC827-86EF-E397-212B-FB588BCF335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61" name="Google Shape;61;p14"/>
          <p:cNvGrpSpPr/>
          <p:nvPr/>
        </p:nvGrpSpPr>
        <p:grpSpPr>
          <a:xfrm>
            <a:off x="10028449" y="-6497"/>
            <a:ext cx="2164203" cy="781125"/>
            <a:chOff x="9919316" y="4585257"/>
            <a:chExt cx="2272685" cy="1136457"/>
          </a:xfrm>
        </p:grpSpPr>
        <p:sp>
          <p:nvSpPr>
            <p:cNvPr id="62" name="Google Shape;62;p14"/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65" name="Google Shape;65;p14"/>
          <p:cNvGraphicFramePr/>
          <p:nvPr>
            <p:extLst>
              <p:ext uri="{D42A27DB-BD31-4B8C-83A1-F6EECF244321}">
                <p14:modId xmlns:p14="http://schemas.microsoft.com/office/powerpoint/2010/main" val="1044607975"/>
              </p:ext>
            </p:extLst>
          </p:nvPr>
        </p:nvGraphicFramePr>
        <p:xfrm>
          <a:off x="328572" y="2286314"/>
          <a:ext cx="11528466" cy="2716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29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90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1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7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배정번호</a:t>
                      </a:r>
                      <a:endParaRPr lang="en-US" altLang="ko-KR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양품수량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불량수량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총수량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 Rate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불량률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불량수량 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/ 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총수량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* 100</a:t>
                      </a:r>
                      <a:endParaRPr lang="ko-KR" altLang="en-US" sz="13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DS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불량단계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Object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불량률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&gt;= 3 IQR 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위험</a:t>
                      </a:r>
                      <a:r>
                        <a:rPr lang="en-US" altLang="ko-KR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3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이외 안전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작업일자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Object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Object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3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Google Shape;66;p14"/>
          <p:cNvSpPr txBox="1"/>
          <p:nvPr/>
        </p:nvSpPr>
        <p:spPr>
          <a:xfrm>
            <a:off x="93307" y="867747"/>
            <a:ext cx="30792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 </a:t>
            </a:r>
            <a:r>
              <a:rPr lang="en-US" alt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</a:t>
            </a:r>
            <a:r>
              <a:rPr lang="ko" altLang="en-US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정의서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aphicFrame>
        <p:nvGraphicFramePr>
          <p:cNvPr id="9" name="Google Shape;65;p14">
            <a:extLst>
              <a:ext uri="{FF2B5EF4-FFF2-40B4-BE49-F238E27FC236}">
                <a16:creationId xmlns:a16="http://schemas.microsoft.com/office/drawing/2014/main" id="{F854C9C9-3A92-4A68-AAAB-2500B900538C}"/>
              </a:ext>
            </a:extLst>
          </p:cNvPr>
          <p:cNvGraphicFramePr/>
          <p:nvPr/>
        </p:nvGraphicFramePr>
        <p:xfrm>
          <a:off x="328572" y="1319788"/>
          <a:ext cx="3995778" cy="71097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249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0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quality.csv</a:t>
                      </a:r>
                      <a:endParaRPr sz="13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48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3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품질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71262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부록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-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모델 생성 및 학습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272775B-4A65-8F0A-CF93-809ECE860727}"/>
              </a:ext>
            </a:extLst>
          </p:cNvPr>
          <p:cNvSpPr/>
          <p:nvPr/>
        </p:nvSpPr>
        <p:spPr>
          <a:xfrm>
            <a:off x="320249" y="4512301"/>
            <a:ext cx="1836398" cy="91440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3CA57-7787-4D24-990B-6E40432C5513}"/>
              </a:ext>
            </a:extLst>
          </p:cNvPr>
          <p:cNvSpPr txBox="1"/>
          <p:nvPr/>
        </p:nvSpPr>
        <p:spPr>
          <a:xfrm>
            <a:off x="2579890" y="1685369"/>
            <a:ext cx="47099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다수의 결정 트리를 생성 데이터 일부를 무작위로 선택하여 트리를 구성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부트스트랩 샘플링을 사용하여 각 트리를 학습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모든 트리의 예측을 결합하여 최종 예측을 수행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EAE47-0021-8B16-B55F-FACC8852EE67}"/>
              </a:ext>
            </a:extLst>
          </p:cNvPr>
          <p:cNvSpPr txBox="1"/>
          <p:nvPr/>
        </p:nvSpPr>
        <p:spPr>
          <a:xfrm>
            <a:off x="2579891" y="4252679"/>
            <a:ext cx="4709961" cy="1344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리프 중심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(Leaf-Wise)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방식으로 수행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결정 트리를 기반으로 한 모델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조기 종료 기능을 지원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분산 학습 및 병렬 처리를 지원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61061A-C40A-172B-983C-47ADA754ACEE}"/>
              </a:ext>
            </a:extLst>
          </p:cNvPr>
          <p:cNvSpPr txBox="1"/>
          <p:nvPr/>
        </p:nvSpPr>
        <p:spPr>
          <a:xfrm>
            <a:off x="2559966" y="3161631"/>
            <a:ext cx="4709961" cy="1021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그레디언트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부스팅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알고리즘의 한 종류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결정 트리를 기반으로 한 모델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목적 함수를 최소화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모델의 과적합을 피하도록 도움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5B4F77DD-793F-A55F-EB11-4C983DD0812A}"/>
              </a:ext>
            </a:extLst>
          </p:cNvPr>
          <p:cNvSpPr/>
          <p:nvPr/>
        </p:nvSpPr>
        <p:spPr>
          <a:xfrm>
            <a:off x="320249" y="3224393"/>
            <a:ext cx="1836398" cy="91440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17" name="Google Shape;376;p13" descr="폰트, 그래픽, 텍스트, 로고이(가) 표시된 사진&#10;&#10;자동 생성된 설명">
            <a:extLst>
              <a:ext uri="{FF2B5EF4-FFF2-40B4-BE49-F238E27FC236}">
                <a16:creationId xmlns:a16="http://schemas.microsoft.com/office/drawing/2014/main" id="{0D66A547-7AC7-1F8E-5C26-0B0B8360D4E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5295"/>
          <a:stretch/>
        </p:blipFill>
        <p:spPr>
          <a:xfrm>
            <a:off x="480551" y="3528971"/>
            <a:ext cx="1515791" cy="30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6F33A06D-4505-67E4-007E-AAFAEABE2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01" y="4602402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5778270B-490B-95F5-437C-A42DA7792402}"/>
              </a:ext>
            </a:extLst>
          </p:cNvPr>
          <p:cNvSpPr/>
          <p:nvPr/>
        </p:nvSpPr>
        <p:spPr>
          <a:xfrm>
            <a:off x="320249" y="1954538"/>
            <a:ext cx="1836398" cy="91440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" name="Google Shape;377;p13">
            <a:extLst>
              <a:ext uri="{FF2B5EF4-FFF2-40B4-BE49-F238E27FC236}">
                <a16:creationId xmlns:a16="http://schemas.microsoft.com/office/drawing/2014/main" id="{BB731C92-E8DD-1C4C-AD41-F6C81A6C1510}"/>
              </a:ext>
            </a:extLst>
          </p:cNvPr>
          <p:cNvSpPr txBox="1"/>
          <p:nvPr/>
        </p:nvSpPr>
        <p:spPr>
          <a:xfrm>
            <a:off x="187807" y="2251326"/>
            <a:ext cx="2038122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Random Forest</a:t>
            </a:r>
            <a:endParaRPr sz="1600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CA0EE5-BBC5-AD59-D849-2A293464A8D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05070" y="3906071"/>
            <a:ext cx="252000" cy="252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D33610-E3D9-B376-A2C3-0B5ADF16746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10341" y="3216567"/>
            <a:ext cx="252000" cy="252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0F7AC9-2826-4ACE-58FF-C88B1F5D5951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05070" y="3572074"/>
            <a:ext cx="252000" cy="252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EB4513D-EE42-6797-59FE-6C2ACC00772D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05371" y="4978394"/>
            <a:ext cx="252000" cy="252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6655C00-BFA2-C597-EFD4-951076A1582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16897" y="4648223"/>
            <a:ext cx="252000" cy="252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B174E85-3048-8B0E-B6D5-2ADA0F31376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16897" y="4322065"/>
            <a:ext cx="252000" cy="252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61ACB55-5574-F353-A484-471B91AB20E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16897" y="2578698"/>
            <a:ext cx="252000" cy="252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6B54E3F-6DF6-9305-E53F-766A17D764D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28423" y="1943885"/>
            <a:ext cx="252000" cy="2520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A4F2DA74-5943-05F1-D97C-FA1462B4A14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309455" y="5297392"/>
            <a:ext cx="252000" cy="252000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37519C6B-D4E1-0B18-F7D5-04F4140D7687}"/>
              </a:ext>
            </a:extLst>
          </p:cNvPr>
          <p:cNvGrpSpPr/>
          <p:nvPr/>
        </p:nvGrpSpPr>
        <p:grpSpPr>
          <a:xfrm>
            <a:off x="8003286" y="2033042"/>
            <a:ext cx="3774447" cy="3068647"/>
            <a:chOff x="378475" y="2049851"/>
            <a:chExt cx="3774447" cy="3068647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C5DD57D3-99FA-39FF-5D29-6E6F9BE5FB2E}"/>
                </a:ext>
              </a:extLst>
            </p:cNvPr>
            <p:cNvSpPr/>
            <p:nvPr/>
          </p:nvSpPr>
          <p:spPr>
            <a:xfrm>
              <a:off x="1112757" y="2049851"/>
              <a:ext cx="1827275" cy="781115"/>
            </a:xfrm>
            <a:prstGeom prst="round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Ensemble Model</a:t>
              </a:r>
              <a:endPara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84C8F6D-1CBE-0D47-6806-22ABC70DFD4C}"/>
                </a:ext>
              </a:extLst>
            </p:cNvPr>
            <p:cNvSpPr txBox="1"/>
            <p:nvPr/>
          </p:nvSpPr>
          <p:spPr>
            <a:xfrm>
              <a:off x="634353" y="3087173"/>
              <a:ext cx="3518569" cy="20313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여러 개의 기본 모델을 조합하여 예측 모델을 만드는 머신 러닝 기법</a:t>
              </a:r>
              <a:endPara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endPara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r>
                <a:rPr lang="ko-KR" altLang="en-US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다수결 원칙에 기반으로 다른 모델을 합쳐서 예측을 수행</a:t>
              </a:r>
              <a:r>
                <a:rPr lang="en-US" altLang="ko-KR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, </a:t>
              </a:r>
              <a:r>
                <a:rPr lang="ko-KR" altLang="en-US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각 모델의 예측 결과를 조합</a:t>
              </a:r>
              <a:r>
                <a:rPr lang="en-US" altLang="ko-KR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, </a:t>
              </a:r>
              <a:r>
                <a:rPr lang="ko-KR" altLang="en-US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최종 예측을 만듦</a:t>
              </a:r>
              <a:endPara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endPara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r>
                <a:rPr lang="ko-KR" altLang="en-US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대표적인 앙상블 모델로 </a:t>
              </a:r>
              <a:r>
                <a:rPr lang="ko-KR" altLang="en-US" dirty="0" err="1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배깅</a:t>
              </a:r>
              <a:r>
                <a:rPr lang="en-US" altLang="ko-KR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(Bagging), </a:t>
              </a:r>
              <a:r>
                <a:rPr lang="ko-KR" altLang="en-US" dirty="0" err="1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부스팅</a:t>
              </a:r>
              <a:r>
                <a:rPr lang="en-US" altLang="ko-KR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(Boosting), </a:t>
              </a:r>
              <a:r>
                <a:rPr lang="ko-KR" altLang="en-US" dirty="0" err="1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스태킹</a:t>
              </a:r>
              <a:r>
                <a:rPr lang="en-US" altLang="ko-KR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(Stacking)</a:t>
              </a: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0E4881BD-CE96-D5CE-5291-53E56E42932F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475" y="4638557"/>
              <a:ext cx="252000" cy="252000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E0A1B987-EAB8-06C5-C87A-999293A0755E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3879" y="3743644"/>
              <a:ext cx="252000" cy="252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AF08EE8A-A96E-B6CC-EA12-9706E52F2BDA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4509" y="3097667"/>
              <a:ext cx="252000" cy="252000"/>
            </a:xfrm>
            <a:prstGeom prst="rect">
              <a:avLst/>
            </a:prstGeom>
          </p:spPr>
        </p:pic>
      </p:grpSp>
      <p:sp>
        <p:nvSpPr>
          <p:cNvPr id="5" name="Google Shape;99;p2">
            <a:extLst>
              <a:ext uri="{FF2B5EF4-FFF2-40B4-BE49-F238E27FC236}">
                <a16:creationId xmlns:a16="http://schemas.microsoft.com/office/drawing/2014/main" id="{967F8534-B866-1315-624D-2F638CE54D50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12" name="Google Shape;61;p14">
            <a:extLst>
              <a:ext uri="{FF2B5EF4-FFF2-40B4-BE49-F238E27FC236}">
                <a16:creationId xmlns:a16="http://schemas.microsoft.com/office/drawing/2014/main" id="{858BCF7E-7565-4E89-7C20-202C4DD933B7}"/>
              </a:ext>
            </a:extLst>
          </p:cNvPr>
          <p:cNvGrpSpPr/>
          <p:nvPr/>
        </p:nvGrpSpPr>
        <p:grpSpPr>
          <a:xfrm>
            <a:off x="10028449" y="-6497"/>
            <a:ext cx="2164203" cy="781125"/>
            <a:chOff x="9919316" y="4585257"/>
            <a:chExt cx="2272685" cy="1136457"/>
          </a:xfrm>
        </p:grpSpPr>
        <p:sp>
          <p:nvSpPr>
            <p:cNvPr id="16" name="Google Shape;62;p14">
              <a:extLst>
                <a:ext uri="{FF2B5EF4-FFF2-40B4-BE49-F238E27FC236}">
                  <a16:creationId xmlns:a16="http://schemas.microsoft.com/office/drawing/2014/main" id="{9100492A-774A-4965-559E-C0D5B4DE3BB6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21" name="Google Shape;63;p14">
              <a:extLst>
                <a:ext uri="{FF2B5EF4-FFF2-40B4-BE49-F238E27FC236}">
                  <a16:creationId xmlns:a16="http://schemas.microsoft.com/office/drawing/2014/main" id="{D5D4DCD0-0853-94A1-23EE-3C4493078F06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6630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0F11DB3-B50F-E679-6CA7-9FB306E2C0EF}"/>
              </a:ext>
            </a:extLst>
          </p:cNvPr>
          <p:cNvSpPr/>
          <p:nvPr/>
        </p:nvSpPr>
        <p:spPr>
          <a:xfrm>
            <a:off x="1547091" y="2429410"/>
            <a:ext cx="1836398" cy="68470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LSTM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D9CBF4-F3C7-F49E-8C5F-5BA3CD6637F5}"/>
              </a:ext>
            </a:extLst>
          </p:cNvPr>
          <p:cNvSpPr txBox="1"/>
          <p:nvPr/>
        </p:nvSpPr>
        <p:spPr>
          <a:xfrm>
            <a:off x="1599630" y="3211292"/>
            <a:ext cx="23886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순차적으로 나열된 시퀀스 데이터를 처리하는 데 사용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장기 및 단기 의존성을 효과적으로 학습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게이트라고 불리는 특별한 구조를 사용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89E9BE2-D5D8-5755-5ACF-2DE8C7E2730D}"/>
              </a:ext>
            </a:extLst>
          </p:cNvPr>
          <p:cNvSpPr/>
          <p:nvPr/>
        </p:nvSpPr>
        <p:spPr>
          <a:xfrm>
            <a:off x="8203700" y="2429410"/>
            <a:ext cx="1836398" cy="68470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GRU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2272BB-5DE1-260E-91ED-00C5D24FC231}"/>
              </a:ext>
            </a:extLst>
          </p:cNvPr>
          <p:cNvSpPr txBox="1"/>
          <p:nvPr/>
        </p:nvSpPr>
        <p:spPr>
          <a:xfrm>
            <a:off x="7899191" y="3259939"/>
            <a:ext cx="29408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RNN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의 장기 의존성 문제를 해결하고자 고안된 순환 신경망 아키텍처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LSTM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보다 더 간단한 구조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시계열 데이터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자연어 처리 등 다양한 시퀀스 데이터 처리 작업에 사용</a:t>
            </a:r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4F343AE-570F-6CB3-CFE6-49979F3A650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81959" y="3261317"/>
            <a:ext cx="252000" cy="252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C932B23-33FE-E719-C3E4-28D28B93AC0C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81959" y="4525032"/>
            <a:ext cx="252000" cy="252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7833B83-1811-BA0D-E15F-F48FB30FAB0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79045" y="3892479"/>
            <a:ext cx="252000" cy="252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2CABDFF-B4AE-4087-D71D-4CD285A475B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92" y="4149601"/>
            <a:ext cx="252000" cy="252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E011A21-31C9-E28A-8C93-01C39941A51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92" y="3294515"/>
            <a:ext cx="252000" cy="252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E11EDA21-8E89-28F2-23BC-465D1A0052A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92" y="4594432"/>
            <a:ext cx="252000" cy="252000"/>
          </a:xfrm>
          <a:prstGeom prst="rect">
            <a:avLst/>
          </a:prstGeom>
        </p:spPr>
      </p:pic>
      <p:sp>
        <p:nvSpPr>
          <p:cNvPr id="5" name="Google Shape;349;p11">
            <a:extLst>
              <a:ext uri="{FF2B5EF4-FFF2-40B4-BE49-F238E27FC236}">
                <a16:creationId xmlns:a16="http://schemas.microsoft.com/office/drawing/2014/main" id="{CEDE875D-97A1-98AB-D7CF-EC0D1A370729}"/>
              </a:ext>
            </a:extLst>
          </p:cNvPr>
          <p:cNvSpPr txBox="1"/>
          <p:nvPr/>
        </p:nvSpPr>
        <p:spPr>
          <a:xfrm>
            <a:off x="93305" y="867747"/>
            <a:ext cx="3694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부록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-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모델 생성 및 학습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F457834C-A93A-D66B-6AC7-9BE4671FFD55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6" name="Google Shape;61;p14">
            <a:extLst>
              <a:ext uri="{FF2B5EF4-FFF2-40B4-BE49-F238E27FC236}">
                <a16:creationId xmlns:a16="http://schemas.microsoft.com/office/drawing/2014/main" id="{7F428B4F-6B3F-4436-DA91-B12304DCF619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7" name="Google Shape;62;p14">
              <a:extLst>
                <a:ext uri="{FF2B5EF4-FFF2-40B4-BE49-F238E27FC236}">
                  <a16:creationId xmlns:a16="http://schemas.microsoft.com/office/drawing/2014/main" id="{40E5C037-8B4E-31F5-8695-E9FAEC82388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8" name="Google Shape;63;p14">
              <a:extLst>
                <a:ext uri="{FF2B5EF4-FFF2-40B4-BE49-F238E27FC236}">
                  <a16:creationId xmlns:a16="http://schemas.microsoft.com/office/drawing/2014/main" id="{D80992F7-700D-2B92-3137-C45203523719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65741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5"/>
          <p:cNvSpPr txBox="1"/>
          <p:nvPr/>
        </p:nvSpPr>
        <p:spPr>
          <a:xfrm>
            <a:off x="93306" y="985985"/>
            <a:ext cx="30791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참고문헌</a:t>
            </a:r>
            <a:endParaRPr sz="1800" b="1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14" name="Google Shape;414;p15"/>
          <p:cNvSpPr txBox="1"/>
          <p:nvPr/>
        </p:nvSpPr>
        <p:spPr>
          <a:xfrm>
            <a:off x="133738" y="1560190"/>
            <a:ext cx="11924523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de-DE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Zhuohan Li, Di He, Fei Tian, Wei Chen, Tao Qin, Liwei Wang, Tieyan Liu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. (2018). Towards Binary-Valued Gates for Robust LSTM Training. Proceedings of Machine Learning Research.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Pawan Whig, Ketan Gupta,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Nasmin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Jiwani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Hruthika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Jupalle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, Shama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Kouser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&amp;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Naved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Alam. (2023). A novel method for diabetes classification and prediction with </a:t>
            </a:r>
            <a:r>
              <a:rPr lang="en-US" altLang="ko-KR" sz="1000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Pycaret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. Springer.</a:t>
            </a:r>
            <a:endParaRPr lang="en-US" altLang="ko-KR" sz="1000" b="0" i="0" u="none" strike="noStrike" cap="none" dirty="0">
              <a:solidFill>
                <a:srgbClr val="33333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Rahul Dey; </a:t>
            </a:r>
            <a:r>
              <a:rPr lang="en-US" altLang="ko-KR" sz="1000" b="0" i="0" u="none" strike="noStrike" cap="none" dirty="0" err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Fathi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M. Salem. (2017). Gate-variants of Gated Recurrent Unit (GRU) neural networks. IEEE.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JL Dossett, HE Boyer.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(2006)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Practical heat treating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 Journal of Real Estate Analysis, 9(2), ASM </a:t>
            </a:r>
            <a:r>
              <a:rPr lang="en-US" altLang="ko-KR" sz="1000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International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</p:txBody>
      </p:sp>
      <p:sp>
        <p:nvSpPr>
          <p:cNvPr id="2" name="Google Shape;425;p16">
            <a:extLst>
              <a:ext uri="{FF2B5EF4-FFF2-40B4-BE49-F238E27FC236}">
                <a16:creationId xmlns:a16="http://schemas.microsoft.com/office/drawing/2014/main" id="{90E99D97-03EB-4BE0-64DA-29D1E6121CD8}"/>
              </a:ext>
            </a:extLst>
          </p:cNvPr>
          <p:cNvSpPr txBox="1"/>
          <p:nvPr/>
        </p:nvSpPr>
        <p:spPr>
          <a:xfrm>
            <a:off x="93306" y="3354890"/>
            <a:ext cx="142018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출처</a:t>
            </a:r>
            <a:endParaRPr sz="1800" b="1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426;p16">
            <a:extLst>
              <a:ext uri="{FF2B5EF4-FFF2-40B4-BE49-F238E27FC236}">
                <a16:creationId xmlns:a16="http://schemas.microsoft.com/office/drawing/2014/main" id="{F5D3F13C-3153-D77D-4A31-CB789C08F0D8}"/>
              </a:ext>
            </a:extLst>
          </p:cNvPr>
          <p:cNvSpPr txBox="1"/>
          <p:nvPr/>
        </p:nvSpPr>
        <p:spPr>
          <a:xfrm>
            <a:off x="133738" y="3932907"/>
            <a:ext cx="11773169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1 : </a:t>
            </a:r>
            <a:r>
              <a:rPr lang="en-US" altLang="ko-KR" sz="1000" dirty="0">
                <a:latin typeface="+mn-ea"/>
                <a:ea typeface="+mn-ea"/>
                <a:hlinkClick r:id="rId3"/>
              </a:rPr>
              <a:t>https://www.flaticon.com/kr/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2 : </a:t>
            </a:r>
            <a:r>
              <a:rPr lang="en-US" altLang="ko-KR" sz="1000" dirty="0">
                <a:latin typeface="+mn-ea"/>
                <a:ea typeface="+mn-ea"/>
                <a:hlinkClick r:id="rId4"/>
              </a:rPr>
              <a:t>https://icons8.kr/icons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3 : </a:t>
            </a:r>
            <a:r>
              <a:rPr lang="en-US" altLang="ko-KR" sz="1000" dirty="0">
                <a:latin typeface="+mn-ea"/>
                <a:ea typeface="+mn-ea"/>
                <a:hlinkClick r:id="rId5"/>
              </a:rPr>
              <a:t>https://icon-icons.com/ko/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4 : </a:t>
            </a:r>
            <a:r>
              <a:rPr lang="en-US" altLang="ko-KR" sz="1000" dirty="0">
                <a:latin typeface="+mn-ea"/>
                <a:ea typeface="+mn-ea"/>
                <a:hlinkClick r:id="rId6"/>
              </a:rPr>
              <a:t>https://kr.freepik.com/icons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</a:t>
            </a:r>
            <a:r>
              <a:rPr lang="ko-KR" altLang="en-US" sz="1000" dirty="0">
                <a:latin typeface="+mn-ea"/>
                <a:ea typeface="+mn-ea"/>
              </a:rPr>
              <a:t>서버 구축 가이드북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7"/>
              </a:rPr>
              <a:t>https://guide.ncloud-docs.com/docs/ko/server-create-vpc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IoT Analysis Platform</a:t>
            </a:r>
            <a:r>
              <a:rPr lang="ko-KR" altLang="en-US" sz="1000" dirty="0">
                <a:latin typeface="+mn-ea"/>
                <a:ea typeface="+mn-ea"/>
              </a:rPr>
              <a:t> 아키텍처 도식화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8"/>
              </a:rPr>
              <a:t>https://www.ncloud.com/intro/architecture/23</a:t>
            </a:r>
            <a:endParaRPr lang="en-US" altLang="ko-KR" sz="1000" dirty="0">
              <a:latin typeface="+mn-ea"/>
              <a:ea typeface="+mn-ea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02CB8C73-891E-4882-89F2-F7CB49EEF088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5" name="Google Shape;61;p14">
            <a:extLst>
              <a:ext uri="{FF2B5EF4-FFF2-40B4-BE49-F238E27FC236}">
                <a16:creationId xmlns:a16="http://schemas.microsoft.com/office/drawing/2014/main" id="{74DFBA60-78CD-0D14-8A0D-CFE3B0F4FF73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6" name="Google Shape;62;p14">
              <a:extLst>
                <a:ext uri="{FF2B5EF4-FFF2-40B4-BE49-F238E27FC236}">
                  <a16:creationId xmlns:a16="http://schemas.microsoft.com/office/drawing/2014/main" id="{49D58E63-904D-9392-856F-5B67E47CFA0A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7" name="Google Shape;63;p14">
              <a:extLst>
                <a:ext uri="{FF2B5EF4-FFF2-40B4-BE49-F238E27FC236}">
                  <a16:creationId xmlns:a16="http://schemas.microsoft.com/office/drawing/2014/main" id="{D5AD1DD6-F8FD-A6A1-E77F-024E78DB62B1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93306" y="867747"/>
            <a:ext cx="30791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주제 선정 배경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31" name="Google Shape;231;p6"/>
          <p:cNvSpPr/>
          <p:nvPr/>
        </p:nvSpPr>
        <p:spPr>
          <a:xfrm>
            <a:off x="3048847" y="1326954"/>
            <a:ext cx="1705885" cy="410041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예지보전</a:t>
            </a:r>
            <a:endParaRPr lang="ko-KR" altLang="en-US" sz="15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233" name="Google Shape;233;p6"/>
          <p:cNvCxnSpPr>
            <a:cxnSpLocks/>
          </p:cNvCxnSpPr>
          <p:nvPr/>
        </p:nvCxnSpPr>
        <p:spPr>
          <a:xfrm>
            <a:off x="6686026" y="1931276"/>
            <a:ext cx="0" cy="426932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34" name="Google Shape;234;p6"/>
          <p:cNvSpPr/>
          <p:nvPr/>
        </p:nvSpPr>
        <p:spPr>
          <a:xfrm>
            <a:off x="1717931" y="1966122"/>
            <a:ext cx="4359454" cy="74456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설비 문제에 대한 명확한 원인 분석의 애로 사항</a:t>
            </a:r>
            <a:endParaRPr lang="en-US" altLang="ko-KR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349271" y="5335048"/>
            <a:ext cx="1160743" cy="864264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기대효과</a:t>
            </a:r>
            <a:endParaRPr>
              <a:solidFill>
                <a:schemeClr val="lt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15" name="Google Shape;234;p6">
            <a:extLst>
              <a:ext uri="{FF2B5EF4-FFF2-40B4-BE49-F238E27FC236}">
                <a16:creationId xmlns:a16="http://schemas.microsoft.com/office/drawing/2014/main" id="{484B3AB0-8304-40F2-AD28-B08561F9FE68}"/>
              </a:ext>
            </a:extLst>
          </p:cNvPr>
          <p:cNvSpPr/>
          <p:nvPr/>
        </p:nvSpPr>
        <p:spPr>
          <a:xfrm>
            <a:off x="1717927" y="4084725"/>
            <a:ext cx="4359458" cy="938235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각 설비별로 고장 시점 예측 및 예지보전 실시</a:t>
            </a:r>
          </a:p>
        </p:txBody>
      </p:sp>
      <p:sp>
        <p:nvSpPr>
          <p:cNvPr id="18" name="Google Shape;234;p6">
            <a:extLst>
              <a:ext uri="{FF2B5EF4-FFF2-40B4-BE49-F238E27FC236}">
                <a16:creationId xmlns:a16="http://schemas.microsoft.com/office/drawing/2014/main" id="{457E636F-1DA0-4D49-81AF-8673FAF22C2F}"/>
              </a:ext>
            </a:extLst>
          </p:cNvPr>
          <p:cNvSpPr/>
          <p:nvPr/>
        </p:nvSpPr>
        <p:spPr>
          <a:xfrm>
            <a:off x="1717927" y="3026786"/>
            <a:ext cx="4359456" cy="744561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설비 고장 시 상당한 비용 및 손실 발생</a:t>
            </a:r>
            <a:endParaRPr lang="en-US" altLang="ko-KR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5" name="Google Shape;234;p6">
            <a:extLst>
              <a:ext uri="{FF2B5EF4-FFF2-40B4-BE49-F238E27FC236}">
                <a16:creationId xmlns:a16="http://schemas.microsoft.com/office/drawing/2014/main" id="{4817C191-A4C4-4818-9E04-5E40379551D3}"/>
              </a:ext>
            </a:extLst>
          </p:cNvPr>
          <p:cNvSpPr/>
          <p:nvPr/>
        </p:nvSpPr>
        <p:spPr>
          <a:xfrm>
            <a:off x="7291087" y="1966122"/>
            <a:ext cx="4359454" cy="744562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일련의 생산 과정에서 불량품 확인의 어려움</a:t>
            </a:r>
            <a:endParaRPr lang="en-US" altLang="ko-KR" sz="1400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6" name="Google Shape;234;p6">
            <a:extLst>
              <a:ext uri="{FF2B5EF4-FFF2-40B4-BE49-F238E27FC236}">
                <a16:creationId xmlns:a16="http://schemas.microsoft.com/office/drawing/2014/main" id="{FEBC5829-E662-4067-A1C8-FC444494A795}"/>
              </a:ext>
            </a:extLst>
          </p:cNvPr>
          <p:cNvSpPr/>
          <p:nvPr/>
        </p:nvSpPr>
        <p:spPr>
          <a:xfrm>
            <a:off x="7291087" y="4084723"/>
            <a:ext cx="4359458" cy="939600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실시간 불량품 판별 및 원인 설비 파악</a:t>
            </a:r>
          </a:p>
        </p:txBody>
      </p:sp>
      <p:sp>
        <p:nvSpPr>
          <p:cNvPr id="27" name="Google Shape;234;p6">
            <a:extLst>
              <a:ext uri="{FF2B5EF4-FFF2-40B4-BE49-F238E27FC236}">
                <a16:creationId xmlns:a16="http://schemas.microsoft.com/office/drawing/2014/main" id="{AB72F8CF-8916-4A36-AFB2-CA09FF516786}"/>
              </a:ext>
            </a:extLst>
          </p:cNvPr>
          <p:cNvSpPr/>
          <p:nvPr/>
        </p:nvSpPr>
        <p:spPr>
          <a:xfrm>
            <a:off x="7291088" y="3025423"/>
            <a:ext cx="4359456" cy="744561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불량 원인 파악의 부재</a:t>
            </a:r>
            <a:endParaRPr lang="en-US" altLang="ko-KR" sz="1400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9" name="Google Shape;238;p6">
            <a:extLst>
              <a:ext uri="{FF2B5EF4-FFF2-40B4-BE49-F238E27FC236}">
                <a16:creationId xmlns:a16="http://schemas.microsoft.com/office/drawing/2014/main" id="{67A561C6-3996-48F3-8B12-7001F8561828}"/>
              </a:ext>
            </a:extLst>
          </p:cNvPr>
          <p:cNvSpPr/>
          <p:nvPr/>
        </p:nvSpPr>
        <p:spPr>
          <a:xfrm>
            <a:off x="359453" y="1964832"/>
            <a:ext cx="1150563" cy="1803862"/>
          </a:xfrm>
          <a:prstGeom prst="homePlate">
            <a:avLst>
              <a:gd name="adj" fmla="val 45776"/>
            </a:avLst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문제점</a:t>
            </a:r>
            <a:endParaRPr lang="en-US" altLang="ko-KR">
              <a:solidFill>
                <a:schemeClr val="lt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0" name="Google Shape;238;p6">
            <a:extLst>
              <a:ext uri="{FF2B5EF4-FFF2-40B4-BE49-F238E27FC236}">
                <a16:creationId xmlns:a16="http://schemas.microsoft.com/office/drawing/2014/main" id="{AEDD9F74-12C0-4EB8-9A53-3D268A355750}"/>
              </a:ext>
            </a:extLst>
          </p:cNvPr>
          <p:cNvSpPr/>
          <p:nvPr/>
        </p:nvSpPr>
        <p:spPr>
          <a:xfrm>
            <a:off x="349273" y="4083433"/>
            <a:ext cx="1150563" cy="939527"/>
          </a:xfrm>
          <a:prstGeom prst="homePlate">
            <a:avLst>
              <a:gd name="adj" fmla="val 45776"/>
            </a:avLst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해결책</a:t>
            </a:r>
            <a:endParaRPr lang="en-US" altLang="ko-KR">
              <a:solidFill>
                <a:schemeClr val="lt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1" name="Google Shape;234;p6">
            <a:extLst>
              <a:ext uri="{FF2B5EF4-FFF2-40B4-BE49-F238E27FC236}">
                <a16:creationId xmlns:a16="http://schemas.microsoft.com/office/drawing/2014/main" id="{AFC70AB2-A7C6-4B98-A541-6A7B5507462F}"/>
              </a:ext>
            </a:extLst>
          </p:cNvPr>
          <p:cNvSpPr/>
          <p:nvPr/>
        </p:nvSpPr>
        <p:spPr>
          <a:xfrm>
            <a:off x="1717924" y="5336339"/>
            <a:ext cx="4359456" cy="864264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생산 효율성 제고 및 품질 향상 기대</a:t>
            </a:r>
            <a:endParaRPr lang="en-US" altLang="ko-KR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2" name="Google Shape;234;p6">
            <a:extLst>
              <a:ext uri="{FF2B5EF4-FFF2-40B4-BE49-F238E27FC236}">
                <a16:creationId xmlns:a16="http://schemas.microsoft.com/office/drawing/2014/main" id="{A265EB15-237B-4637-BEC9-5573F594734D}"/>
              </a:ext>
            </a:extLst>
          </p:cNvPr>
          <p:cNvSpPr/>
          <p:nvPr/>
        </p:nvSpPr>
        <p:spPr>
          <a:xfrm>
            <a:off x="7291085" y="5336338"/>
            <a:ext cx="4359456" cy="864269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불량 리스크</a:t>
            </a:r>
            <a:r>
              <a:rPr lang="en-US" altLang="ko-KR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비용</a:t>
            </a:r>
            <a:r>
              <a:rPr lang="en-US" altLang="ko-KR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및 신뢰도</a:t>
            </a:r>
            <a:r>
              <a:rPr lang="en-US" altLang="ko-KR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관리 가능</a:t>
            </a:r>
            <a:endParaRPr lang="en-US" altLang="ko-KR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41B8FEC-21DF-4200-93A9-FEA310F3B67B}"/>
              </a:ext>
            </a:extLst>
          </p:cNvPr>
          <p:cNvCxnSpPr/>
          <p:nvPr/>
        </p:nvCxnSpPr>
        <p:spPr>
          <a:xfrm>
            <a:off x="1778466" y="3927191"/>
            <a:ext cx="987207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E459467-D820-4992-9737-633DB68FD515}"/>
              </a:ext>
            </a:extLst>
          </p:cNvPr>
          <p:cNvCxnSpPr/>
          <p:nvPr/>
        </p:nvCxnSpPr>
        <p:spPr>
          <a:xfrm>
            <a:off x="1778466" y="5186938"/>
            <a:ext cx="987207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Google Shape;231;p6">
            <a:extLst>
              <a:ext uri="{FF2B5EF4-FFF2-40B4-BE49-F238E27FC236}">
                <a16:creationId xmlns:a16="http://schemas.microsoft.com/office/drawing/2014/main" id="{C8D82E7D-D2DC-42F0-A7B6-D5858A422CB3}"/>
              </a:ext>
            </a:extLst>
          </p:cNvPr>
          <p:cNvSpPr/>
          <p:nvPr/>
        </p:nvSpPr>
        <p:spPr>
          <a:xfrm>
            <a:off x="8617870" y="1323714"/>
            <a:ext cx="1705885" cy="410041"/>
          </a:xfrm>
          <a:prstGeom prst="roundRect">
            <a:avLst>
              <a:gd name="adj" fmla="val 16667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품질보증</a:t>
            </a:r>
            <a:endParaRPr lang="ko-KR" altLang="en-US" sz="15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514B7560-3542-EACF-C29E-D7CEB7E2397C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3" name="Google Shape;100;p2">
            <a:extLst>
              <a:ext uri="{FF2B5EF4-FFF2-40B4-BE49-F238E27FC236}">
                <a16:creationId xmlns:a16="http://schemas.microsoft.com/office/drawing/2014/main" id="{810E5F87-6B3F-FAF6-32BA-6478D65D752F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4" name="Google Shape;101;p2">
              <a:extLst>
                <a:ext uri="{FF2B5EF4-FFF2-40B4-BE49-F238E27FC236}">
                  <a16:creationId xmlns:a16="http://schemas.microsoft.com/office/drawing/2014/main" id="{36A13E2E-5FBA-64D7-D202-8B154EBB255C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" name="Google Shape;102;p2">
              <a:extLst>
                <a:ext uri="{FF2B5EF4-FFF2-40B4-BE49-F238E27FC236}">
                  <a16:creationId xmlns:a16="http://schemas.microsoft.com/office/drawing/2014/main" id="{9A58C8E4-2D19-68F9-2AC0-D548F9CC60F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87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"/>
          <p:cNvSpPr txBox="1"/>
          <p:nvPr/>
        </p:nvSpPr>
        <p:spPr>
          <a:xfrm>
            <a:off x="93306" y="867747"/>
            <a:ext cx="227004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수행 방향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66" name="Google Shape;266;p8"/>
          <p:cNvSpPr/>
          <p:nvPr/>
        </p:nvSpPr>
        <p:spPr>
          <a:xfrm>
            <a:off x="1760641" y="3568405"/>
            <a:ext cx="341387" cy="30334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68" name="Google Shape;268;p8"/>
          <p:cNvSpPr/>
          <p:nvPr/>
        </p:nvSpPr>
        <p:spPr>
          <a:xfrm>
            <a:off x="2215826" y="1690770"/>
            <a:ext cx="1464637" cy="469678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69" name="Google Shape;269;p8"/>
          <p:cNvSpPr/>
          <p:nvPr/>
        </p:nvSpPr>
        <p:spPr>
          <a:xfrm>
            <a:off x="2215825" y="1533813"/>
            <a:ext cx="1464637" cy="470105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탐색</a:t>
            </a:r>
            <a:endParaRPr lang="en-US" altLang="ko-KR" b="1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71" name="Google Shape;271;p8"/>
          <p:cNvSpPr/>
          <p:nvPr/>
        </p:nvSpPr>
        <p:spPr>
          <a:xfrm>
            <a:off x="8350896" y="1675244"/>
            <a:ext cx="1465200" cy="472676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72" name="Google Shape;272;p8"/>
          <p:cNvSpPr/>
          <p:nvPr/>
        </p:nvSpPr>
        <p:spPr>
          <a:xfrm>
            <a:off x="8350896" y="1523331"/>
            <a:ext cx="1465200" cy="46223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ML</a:t>
            </a:r>
            <a:endParaRPr kumimoji="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74" name="Google Shape;274;p8"/>
          <p:cNvSpPr/>
          <p:nvPr/>
        </p:nvSpPr>
        <p:spPr>
          <a:xfrm>
            <a:off x="10423975" y="1660873"/>
            <a:ext cx="1465200" cy="472614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75" name="Google Shape;275;p8"/>
          <p:cNvSpPr/>
          <p:nvPr/>
        </p:nvSpPr>
        <p:spPr>
          <a:xfrm>
            <a:off x="10423975" y="1523331"/>
            <a:ext cx="1465200" cy="448357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웹 구축 </a:t>
            </a:r>
            <a:r>
              <a:rPr lang="en-US" altLang="ko-KR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&amp; </a:t>
            </a:r>
            <a:r>
              <a:rPr lang="ko-KR" altLang="en-US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배포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92" name="Google Shape;292;p8"/>
          <p:cNvSpPr/>
          <p:nvPr/>
        </p:nvSpPr>
        <p:spPr>
          <a:xfrm>
            <a:off x="10506835" y="3161121"/>
            <a:ext cx="1330419" cy="56785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Naver Cloud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Platform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10506835" y="2113033"/>
            <a:ext cx="1330419" cy="56785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실시간 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설비 데이터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94" name="Google Shape;294;p8"/>
          <p:cNvSpPr/>
          <p:nvPr/>
        </p:nvSpPr>
        <p:spPr>
          <a:xfrm rot="5400000">
            <a:off x="11009412" y="2824033"/>
            <a:ext cx="294322" cy="19473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7" name="Google Shape;285;p8">
            <a:extLst>
              <a:ext uri="{FF2B5EF4-FFF2-40B4-BE49-F238E27FC236}">
                <a16:creationId xmlns:a16="http://schemas.microsoft.com/office/drawing/2014/main" id="{A59B7F73-E58D-AB2E-6387-D09145291555}"/>
              </a:ext>
            </a:extLst>
          </p:cNvPr>
          <p:cNvSpPr/>
          <p:nvPr/>
        </p:nvSpPr>
        <p:spPr>
          <a:xfrm>
            <a:off x="2349053" y="4269674"/>
            <a:ext cx="1192635" cy="47010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1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차 </a:t>
            </a:r>
            <a:r>
              <a:rPr kumimoji="0" lang="ko-KR" altLang="en-US" b="1" i="0" u="none" strike="noStrike" kern="0" cap="none" spc="0" normalizeH="0" baseline="0" noProof="0" dirty="0" err="1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kumimoji="0" lang="ko-KR" altLang="en-US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11" name="Google Shape;286;p8">
            <a:extLst>
              <a:ext uri="{FF2B5EF4-FFF2-40B4-BE49-F238E27FC236}">
                <a16:creationId xmlns:a16="http://schemas.microsoft.com/office/drawing/2014/main" id="{4828086A-D70E-1882-0440-70044F54F981}"/>
              </a:ext>
            </a:extLst>
          </p:cNvPr>
          <p:cNvSpPr txBox="1"/>
          <p:nvPr/>
        </p:nvSpPr>
        <p:spPr>
          <a:xfrm>
            <a:off x="2349052" y="4879428"/>
            <a:ext cx="1192635" cy="57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50" i="0" u="none" strike="noStrike" kern="0" cap="none" spc="0" normalizeH="0" baseline="0" noProof="0" dirty="0" err="1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Dtype</a:t>
            </a:r>
            <a:r>
              <a:rPr kumimoji="0" lang="ko-KR" altLang="en-US" sz="105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변경</a:t>
            </a:r>
            <a:endParaRPr kumimoji="0" lang="en-US" altLang="ko-KR" sz="105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050" i="0" u="none" strike="noStrike" kern="0" cap="none" spc="0" normalizeH="0" baseline="0" noProof="0" dirty="0" err="1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결측치</a:t>
            </a:r>
            <a:r>
              <a:rPr kumimoji="0" lang="ko-KR" altLang="en-US" sz="105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처리</a:t>
            </a:r>
            <a:endParaRPr kumimoji="0" sz="9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5" name="Google Shape;285;p8">
            <a:extLst>
              <a:ext uri="{FF2B5EF4-FFF2-40B4-BE49-F238E27FC236}">
                <a16:creationId xmlns:a16="http://schemas.microsoft.com/office/drawing/2014/main" id="{76B7EB65-56AA-ED30-8FB3-9E1A3B28B98A}"/>
              </a:ext>
            </a:extLst>
          </p:cNvPr>
          <p:cNvSpPr/>
          <p:nvPr/>
        </p:nvSpPr>
        <p:spPr>
          <a:xfrm>
            <a:off x="8456845" y="2471205"/>
            <a:ext cx="1244088" cy="47372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1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train/test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Split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6" name="Google Shape;285;p8">
            <a:extLst>
              <a:ext uri="{FF2B5EF4-FFF2-40B4-BE49-F238E27FC236}">
                <a16:creationId xmlns:a16="http://schemas.microsoft.com/office/drawing/2014/main" id="{32EF62C7-8DB5-4F3F-169C-C8CE6E9AE4FF}"/>
              </a:ext>
            </a:extLst>
          </p:cNvPr>
          <p:cNvSpPr/>
          <p:nvPr/>
        </p:nvSpPr>
        <p:spPr>
          <a:xfrm>
            <a:off x="8456845" y="3158213"/>
            <a:ext cx="1244088" cy="47372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모델 선택 </a:t>
            </a:r>
            <a:r>
              <a:rPr kumimoji="0" lang="en-US" altLang="ko-KR" sz="1100" b="1" i="0" u="none" strike="noStrike" kern="0" cap="none" spc="0" normalizeH="0" baseline="0" noProof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&amp; </a:t>
            </a:r>
            <a:r>
              <a: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훈련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7" name="Google Shape;285;p8">
            <a:extLst>
              <a:ext uri="{FF2B5EF4-FFF2-40B4-BE49-F238E27FC236}">
                <a16:creationId xmlns:a16="http://schemas.microsoft.com/office/drawing/2014/main" id="{ED8616FD-CBD8-5DB5-B286-7976B744B441}"/>
              </a:ext>
            </a:extLst>
          </p:cNvPr>
          <p:cNvSpPr/>
          <p:nvPr/>
        </p:nvSpPr>
        <p:spPr>
          <a:xfrm>
            <a:off x="8456845" y="3845221"/>
            <a:ext cx="1244088" cy="47372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28" name="Google Shape;285;p8">
            <a:extLst>
              <a:ext uri="{FF2B5EF4-FFF2-40B4-BE49-F238E27FC236}">
                <a16:creationId xmlns:a16="http://schemas.microsoft.com/office/drawing/2014/main" id="{F9ED2C6B-F2AA-2936-0128-9A5E247758F6}"/>
              </a:ext>
            </a:extLst>
          </p:cNvPr>
          <p:cNvSpPr/>
          <p:nvPr/>
        </p:nvSpPr>
        <p:spPr>
          <a:xfrm>
            <a:off x="8456845" y="4532229"/>
            <a:ext cx="1244088" cy="47372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최종 선택 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&amp;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평가</a:t>
            </a:r>
          </a:p>
        </p:txBody>
      </p:sp>
      <p:sp>
        <p:nvSpPr>
          <p:cNvPr id="29" name="Google Shape;285;p8">
            <a:extLst>
              <a:ext uri="{FF2B5EF4-FFF2-40B4-BE49-F238E27FC236}">
                <a16:creationId xmlns:a16="http://schemas.microsoft.com/office/drawing/2014/main" id="{3A81712B-AF68-3D93-BEF9-7890C069DCF3}"/>
              </a:ext>
            </a:extLst>
          </p:cNvPr>
          <p:cNvSpPr/>
          <p:nvPr/>
        </p:nvSpPr>
        <p:spPr>
          <a:xfrm>
            <a:off x="8456845" y="5254966"/>
            <a:ext cx="1244088" cy="47372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1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해석 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&amp;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시각화</a:t>
            </a:r>
          </a:p>
        </p:txBody>
      </p:sp>
      <p:sp>
        <p:nvSpPr>
          <p:cNvPr id="35" name="Google Shape;270;p8" descr="Logo">
            <a:extLst>
              <a:ext uri="{FF2B5EF4-FFF2-40B4-BE49-F238E27FC236}">
                <a16:creationId xmlns:a16="http://schemas.microsoft.com/office/drawing/2014/main" id="{2C904F83-A0D8-1E0B-5C0F-1C4AAF76C29B}"/>
              </a:ext>
            </a:extLst>
          </p:cNvPr>
          <p:cNvSpPr/>
          <p:nvPr/>
        </p:nvSpPr>
        <p:spPr>
          <a:xfrm>
            <a:off x="2180727" y="3264176"/>
            <a:ext cx="48397" cy="308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6" name="Google Shape;271;p8">
            <a:extLst>
              <a:ext uri="{FF2B5EF4-FFF2-40B4-BE49-F238E27FC236}">
                <a16:creationId xmlns:a16="http://schemas.microsoft.com/office/drawing/2014/main" id="{C2F5AA1F-B9D5-FC7C-93EC-4D238CE5670B}"/>
              </a:ext>
            </a:extLst>
          </p:cNvPr>
          <p:cNvSpPr/>
          <p:nvPr/>
        </p:nvSpPr>
        <p:spPr>
          <a:xfrm>
            <a:off x="185843" y="1662573"/>
            <a:ext cx="1464636" cy="468582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7" name="Google Shape;272;p8">
            <a:extLst>
              <a:ext uri="{FF2B5EF4-FFF2-40B4-BE49-F238E27FC236}">
                <a16:creationId xmlns:a16="http://schemas.microsoft.com/office/drawing/2014/main" id="{7FD086BA-B702-ABE4-FD53-844985861100}"/>
              </a:ext>
            </a:extLst>
          </p:cNvPr>
          <p:cNvSpPr/>
          <p:nvPr/>
        </p:nvSpPr>
        <p:spPr>
          <a:xfrm>
            <a:off x="185843" y="1523331"/>
            <a:ext cx="1464636" cy="444641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Data</a:t>
            </a:r>
            <a:endParaRPr kumimoji="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38" name="Google Shape;285;p8">
            <a:extLst>
              <a:ext uri="{FF2B5EF4-FFF2-40B4-BE49-F238E27FC236}">
                <a16:creationId xmlns:a16="http://schemas.microsoft.com/office/drawing/2014/main" id="{8BCCB1AE-F86E-5115-7FD6-B1BE8D1D5A2B}"/>
              </a:ext>
            </a:extLst>
          </p:cNvPr>
          <p:cNvSpPr/>
          <p:nvPr/>
        </p:nvSpPr>
        <p:spPr>
          <a:xfrm>
            <a:off x="302825" y="3165796"/>
            <a:ext cx="1243609" cy="4690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0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설비 데이터</a:t>
            </a:r>
          </a:p>
        </p:txBody>
      </p:sp>
      <p:sp>
        <p:nvSpPr>
          <p:cNvPr id="39" name="Google Shape;285;p8">
            <a:extLst>
              <a:ext uri="{FF2B5EF4-FFF2-40B4-BE49-F238E27FC236}">
                <a16:creationId xmlns:a16="http://schemas.microsoft.com/office/drawing/2014/main" id="{FEFBE1E6-5513-0887-ECC4-699E56B6C66B}"/>
              </a:ext>
            </a:extLst>
          </p:cNvPr>
          <p:cNvSpPr/>
          <p:nvPr/>
        </p:nvSpPr>
        <p:spPr>
          <a:xfrm>
            <a:off x="302825" y="4035719"/>
            <a:ext cx="1243609" cy="4690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품질 데이터</a:t>
            </a:r>
          </a:p>
        </p:txBody>
      </p:sp>
      <p:sp>
        <p:nvSpPr>
          <p:cNvPr id="50" name="Google Shape;285;p8">
            <a:extLst>
              <a:ext uri="{FF2B5EF4-FFF2-40B4-BE49-F238E27FC236}">
                <a16:creationId xmlns:a16="http://schemas.microsoft.com/office/drawing/2014/main" id="{4E6C76F6-44D0-439E-B7F1-9C4B2FD130FE}"/>
              </a:ext>
            </a:extLst>
          </p:cNvPr>
          <p:cNvSpPr/>
          <p:nvPr/>
        </p:nvSpPr>
        <p:spPr>
          <a:xfrm>
            <a:off x="2353355" y="2249089"/>
            <a:ext cx="1192635" cy="47010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체크</a:t>
            </a:r>
            <a:endParaRPr kumimoji="0" lang="ko-KR" altLang="en-US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1" name="Google Shape;286;p8">
            <a:extLst>
              <a:ext uri="{FF2B5EF4-FFF2-40B4-BE49-F238E27FC236}">
                <a16:creationId xmlns:a16="http://schemas.microsoft.com/office/drawing/2014/main" id="{523EAF6A-190C-4240-AE21-C6E9DEE106A0}"/>
              </a:ext>
            </a:extLst>
          </p:cNvPr>
          <p:cNvSpPr txBox="1"/>
          <p:nvPr/>
        </p:nvSpPr>
        <p:spPr>
          <a:xfrm>
            <a:off x="2431664" y="2805214"/>
            <a:ext cx="1036016" cy="57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05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Dtype</a:t>
            </a:r>
            <a:endParaRPr lang="en-US" altLang="ko-KR" sz="105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Malgun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050" i="0" u="none" strike="noStrike" kern="0" cap="none" spc="0" normalizeH="0" baseline="0" noProof="0" dirty="0" err="1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결측치</a:t>
            </a:r>
            <a:endParaRPr kumimoji="0" sz="9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52" name="Google Shape;290;p9">
            <a:extLst>
              <a:ext uri="{FF2B5EF4-FFF2-40B4-BE49-F238E27FC236}">
                <a16:creationId xmlns:a16="http://schemas.microsoft.com/office/drawing/2014/main" id="{354DF713-A8DC-4A49-B1BD-4A27B22A389B}"/>
              </a:ext>
            </a:extLst>
          </p:cNvPr>
          <p:cNvSpPr/>
          <p:nvPr/>
        </p:nvSpPr>
        <p:spPr>
          <a:xfrm>
            <a:off x="2737259" y="3579033"/>
            <a:ext cx="416224" cy="395684"/>
          </a:xfrm>
          <a:prstGeom prst="mathPlus">
            <a:avLst>
              <a:gd name="adj1" fmla="val 23520"/>
            </a:avLst>
          </a:prstGeom>
          <a:solidFill>
            <a:srgbClr val="1B328F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3" name="Google Shape;271;p8">
            <a:extLst>
              <a:ext uri="{FF2B5EF4-FFF2-40B4-BE49-F238E27FC236}">
                <a16:creationId xmlns:a16="http://schemas.microsoft.com/office/drawing/2014/main" id="{FB509980-7F08-476D-8916-59619A683A8F}"/>
              </a:ext>
            </a:extLst>
          </p:cNvPr>
          <p:cNvSpPr/>
          <p:nvPr/>
        </p:nvSpPr>
        <p:spPr>
          <a:xfrm>
            <a:off x="6313694" y="1690768"/>
            <a:ext cx="1465200" cy="4711773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4" name="Google Shape;272;p8">
            <a:extLst>
              <a:ext uri="{FF2B5EF4-FFF2-40B4-BE49-F238E27FC236}">
                <a16:creationId xmlns:a16="http://schemas.microsoft.com/office/drawing/2014/main" id="{565FFDB5-D9FA-470C-99DD-654602249DDD}"/>
              </a:ext>
            </a:extLst>
          </p:cNvPr>
          <p:cNvSpPr/>
          <p:nvPr/>
        </p:nvSpPr>
        <p:spPr>
          <a:xfrm>
            <a:off x="6313694" y="1533813"/>
            <a:ext cx="1465200" cy="465964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2</a:t>
            </a:r>
            <a:r>
              <a: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차 전처리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55" name="Google Shape;285;p8">
            <a:extLst>
              <a:ext uri="{FF2B5EF4-FFF2-40B4-BE49-F238E27FC236}">
                <a16:creationId xmlns:a16="http://schemas.microsoft.com/office/drawing/2014/main" id="{BA3FEEBB-2598-44D7-AC49-EA0A4373042E}"/>
              </a:ext>
            </a:extLst>
          </p:cNvPr>
          <p:cNvSpPr/>
          <p:nvPr/>
        </p:nvSpPr>
        <p:spPr>
          <a:xfrm>
            <a:off x="6373202" y="3018478"/>
            <a:ext cx="1332000" cy="4722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병합</a:t>
            </a:r>
          </a:p>
        </p:txBody>
      </p:sp>
      <p:sp>
        <p:nvSpPr>
          <p:cNvPr id="56" name="Google Shape;285;p8">
            <a:extLst>
              <a:ext uri="{FF2B5EF4-FFF2-40B4-BE49-F238E27FC236}">
                <a16:creationId xmlns:a16="http://schemas.microsoft.com/office/drawing/2014/main" id="{E96847CE-C1A3-4CB6-9EA0-8A48704773D1}"/>
              </a:ext>
            </a:extLst>
          </p:cNvPr>
          <p:cNvSpPr/>
          <p:nvPr/>
        </p:nvSpPr>
        <p:spPr>
          <a:xfrm>
            <a:off x="6386682" y="3689341"/>
            <a:ext cx="1332000" cy="4722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Features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생성</a:t>
            </a:r>
          </a:p>
        </p:txBody>
      </p:sp>
      <p:sp>
        <p:nvSpPr>
          <p:cNvPr id="57" name="Google Shape;285;p8">
            <a:extLst>
              <a:ext uri="{FF2B5EF4-FFF2-40B4-BE49-F238E27FC236}">
                <a16:creationId xmlns:a16="http://schemas.microsoft.com/office/drawing/2014/main" id="{44708EBF-911E-480F-B0B1-E53D214BB6A5}"/>
              </a:ext>
            </a:extLst>
          </p:cNvPr>
          <p:cNvSpPr/>
          <p:nvPr/>
        </p:nvSpPr>
        <p:spPr>
          <a:xfrm>
            <a:off x="6386682" y="4359953"/>
            <a:ext cx="1332000" cy="51947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2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Features</a:t>
            </a:r>
            <a:r>
              <a:rPr lang="ko-KR" altLang="en-US" sz="12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12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Labeling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61" name="Google Shape;292;p8">
            <a:extLst>
              <a:ext uri="{FF2B5EF4-FFF2-40B4-BE49-F238E27FC236}">
                <a16:creationId xmlns:a16="http://schemas.microsoft.com/office/drawing/2014/main" id="{F2C885CE-E5E4-4A38-BB5E-B99A298FE4D7}"/>
              </a:ext>
            </a:extLst>
          </p:cNvPr>
          <p:cNvSpPr/>
          <p:nvPr/>
        </p:nvSpPr>
        <p:spPr>
          <a:xfrm>
            <a:off x="10506835" y="4165432"/>
            <a:ext cx="1330419" cy="56785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학습 모델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62" name="Google Shape;292;p8">
            <a:extLst>
              <a:ext uri="{FF2B5EF4-FFF2-40B4-BE49-F238E27FC236}">
                <a16:creationId xmlns:a16="http://schemas.microsoft.com/office/drawing/2014/main" id="{0C6F7AE0-CC33-4A75-A9AC-364CE55B7645}"/>
              </a:ext>
            </a:extLst>
          </p:cNvPr>
          <p:cNvSpPr/>
          <p:nvPr/>
        </p:nvSpPr>
        <p:spPr>
          <a:xfrm>
            <a:off x="10506835" y="5169745"/>
            <a:ext cx="1330419" cy="8910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설비 고장 시점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제품 불량 여부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불량 원인 설비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63" name="Google Shape;294;p8">
            <a:extLst>
              <a:ext uri="{FF2B5EF4-FFF2-40B4-BE49-F238E27FC236}">
                <a16:creationId xmlns:a16="http://schemas.microsoft.com/office/drawing/2014/main" id="{73EE7252-8A28-4C56-8C2D-2F47B871D9D8}"/>
              </a:ext>
            </a:extLst>
          </p:cNvPr>
          <p:cNvSpPr/>
          <p:nvPr/>
        </p:nvSpPr>
        <p:spPr>
          <a:xfrm rot="5400000">
            <a:off x="11009413" y="3852134"/>
            <a:ext cx="294322" cy="19473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64" name="Google Shape;294;p8">
            <a:extLst>
              <a:ext uri="{FF2B5EF4-FFF2-40B4-BE49-F238E27FC236}">
                <a16:creationId xmlns:a16="http://schemas.microsoft.com/office/drawing/2014/main" id="{511C8EDE-797E-4740-B03F-99768E7AD167}"/>
              </a:ext>
            </a:extLst>
          </p:cNvPr>
          <p:cNvSpPr/>
          <p:nvPr/>
        </p:nvSpPr>
        <p:spPr>
          <a:xfrm rot="5400000">
            <a:off x="11024882" y="4847853"/>
            <a:ext cx="294322" cy="19473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67" name="Google Shape;285;p8">
            <a:extLst>
              <a:ext uri="{FF2B5EF4-FFF2-40B4-BE49-F238E27FC236}">
                <a16:creationId xmlns:a16="http://schemas.microsoft.com/office/drawing/2014/main" id="{4F496222-BFAE-4A1A-A079-BCE787F66A90}"/>
              </a:ext>
            </a:extLst>
          </p:cNvPr>
          <p:cNvSpPr/>
          <p:nvPr/>
        </p:nvSpPr>
        <p:spPr>
          <a:xfrm>
            <a:off x="6390036" y="5030565"/>
            <a:ext cx="1332000" cy="60707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2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Imbalance Dataset </a:t>
            </a:r>
            <a:r>
              <a:rPr lang="ko-KR" altLang="en-US" sz="12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처리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6" name="Google Shape;285;p8">
            <a:extLst>
              <a:ext uri="{FF2B5EF4-FFF2-40B4-BE49-F238E27FC236}">
                <a16:creationId xmlns:a16="http://schemas.microsoft.com/office/drawing/2014/main" id="{100352ED-1A9F-484F-8C7C-356B21BE4858}"/>
              </a:ext>
            </a:extLst>
          </p:cNvPr>
          <p:cNvSpPr/>
          <p:nvPr/>
        </p:nvSpPr>
        <p:spPr>
          <a:xfrm>
            <a:off x="6373202" y="2347866"/>
            <a:ext cx="1332000" cy="4722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변수 제거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7" name="Google Shape;266;p8">
            <a:extLst>
              <a:ext uri="{FF2B5EF4-FFF2-40B4-BE49-F238E27FC236}">
                <a16:creationId xmlns:a16="http://schemas.microsoft.com/office/drawing/2014/main" id="{9DD75E63-0669-473E-B932-07FC69A1B49B}"/>
              </a:ext>
            </a:extLst>
          </p:cNvPr>
          <p:cNvSpPr/>
          <p:nvPr/>
        </p:nvSpPr>
        <p:spPr>
          <a:xfrm>
            <a:off x="3819717" y="3568405"/>
            <a:ext cx="341387" cy="30334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8" name="Google Shape;266;p8">
            <a:extLst>
              <a:ext uri="{FF2B5EF4-FFF2-40B4-BE49-F238E27FC236}">
                <a16:creationId xmlns:a16="http://schemas.microsoft.com/office/drawing/2014/main" id="{5F883B33-F84B-4C8C-9473-088D89FAFB2D}"/>
              </a:ext>
            </a:extLst>
          </p:cNvPr>
          <p:cNvSpPr/>
          <p:nvPr/>
        </p:nvSpPr>
        <p:spPr>
          <a:xfrm>
            <a:off x="7880133" y="3564284"/>
            <a:ext cx="341387" cy="30334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9" name="Google Shape;266;p8">
            <a:extLst>
              <a:ext uri="{FF2B5EF4-FFF2-40B4-BE49-F238E27FC236}">
                <a16:creationId xmlns:a16="http://schemas.microsoft.com/office/drawing/2014/main" id="{9C69F973-7B58-4CD5-8496-6C6A8EAE1B30}"/>
              </a:ext>
            </a:extLst>
          </p:cNvPr>
          <p:cNvSpPr/>
          <p:nvPr/>
        </p:nvSpPr>
        <p:spPr>
          <a:xfrm>
            <a:off x="9945472" y="3564284"/>
            <a:ext cx="341387" cy="30334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8" name="Google Shape;268;p8">
            <a:extLst>
              <a:ext uri="{FF2B5EF4-FFF2-40B4-BE49-F238E27FC236}">
                <a16:creationId xmlns:a16="http://schemas.microsoft.com/office/drawing/2014/main" id="{A68274E7-91AE-4B0C-BABA-EFD5EBB8149A}"/>
              </a:ext>
            </a:extLst>
          </p:cNvPr>
          <p:cNvSpPr/>
          <p:nvPr/>
        </p:nvSpPr>
        <p:spPr>
          <a:xfrm>
            <a:off x="4315694" y="1686629"/>
            <a:ext cx="1464637" cy="469678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1B328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59" name="Google Shape;269;p8">
            <a:extLst>
              <a:ext uri="{FF2B5EF4-FFF2-40B4-BE49-F238E27FC236}">
                <a16:creationId xmlns:a16="http://schemas.microsoft.com/office/drawing/2014/main" id="{E81953E4-9F27-448F-8BD2-0D249732CE22}"/>
              </a:ext>
            </a:extLst>
          </p:cNvPr>
          <p:cNvSpPr/>
          <p:nvPr/>
        </p:nvSpPr>
        <p:spPr>
          <a:xfrm>
            <a:off x="4315693" y="1529672"/>
            <a:ext cx="1464637" cy="470105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시각화</a:t>
            </a:r>
            <a:endParaRPr lang="en-US" altLang="ko-KR" b="1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73" name="Google Shape;266;p8">
            <a:extLst>
              <a:ext uri="{FF2B5EF4-FFF2-40B4-BE49-F238E27FC236}">
                <a16:creationId xmlns:a16="http://schemas.microsoft.com/office/drawing/2014/main" id="{98ADFB68-0723-4B01-BB69-6F5C0196DCE1}"/>
              </a:ext>
            </a:extLst>
          </p:cNvPr>
          <p:cNvSpPr/>
          <p:nvPr/>
        </p:nvSpPr>
        <p:spPr>
          <a:xfrm>
            <a:off x="5876319" y="3568405"/>
            <a:ext cx="341387" cy="30334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B328F"/>
          </a:solidFill>
          <a:ln w="9525" cap="sq" cmpd="sng">
            <a:solidFill>
              <a:srgbClr val="1C3052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74" name="Google Shape;293;p8">
            <a:extLst>
              <a:ext uri="{FF2B5EF4-FFF2-40B4-BE49-F238E27FC236}">
                <a16:creationId xmlns:a16="http://schemas.microsoft.com/office/drawing/2014/main" id="{29A05F93-4146-427E-B2D7-6D217B6276BB}"/>
              </a:ext>
            </a:extLst>
          </p:cNvPr>
          <p:cNvSpPr/>
          <p:nvPr/>
        </p:nvSpPr>
        <p:spPr>
          <a:xfrm>
            <a:off x="4375395" y="2820093"/>
            <a:ext cx="1330419" cy="471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>
                <a:ln>
                  <a:noFill/>
                </a:ln>
                <a:solidFill>
                  <a:srgbClr val="1B328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Pandas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76" name="Google Shape;293;p8">
            <a:extLst>
              <a:ext uri="{FF2B5EF4-FFF2-40B4-BE49-F238E27FC236}">
                <a16:creationId xmlns:a16="http://schemas.microsoft.com/office/drawing/2014/main" id="{D3F113B6-1D48-4B89-8E63-6A4AA7D85A4A}"/>
              </a:ext>
            </a:extLst>
          </p:cNvPr>
          <p:cNvSpPr/>
          <p:nvPr/>
        </p:nvSpPr>
        <p:spPr>
          <a:xfrm>
            <a:off x="4382801" y="3501212"/>
            <a:ext cx="1330419" cy="471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200" b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Matplotlib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77" name="Google Shape;293;p8">
            <a:extLst>
              <a:ext uri="{FF2B5EF4-FFF2-40B4-BE49-F238E27FC236}">
                <a16:creationId xmlns:a16="http://schemas.microsoft.com/office/drawing/2014/main" id="{0991578C-2F22-4246-862B-641082597056}"/>
              </a:ext>
            </a:extLst>
          </p:cNvPr>
          <p:cNvSpPr/>
          <p:nvPr/>
        </p:nvSpPr>
        <p:spPr>
          <a:xfrm>
            <a:off x="4375396" y="4174399"/>
            <a:ext cx="1330419" cy="471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200" b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Malgun Gothic"/>
              </a:rPr>
              <a:t>Seaborn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75F9988E-B422-C841-F0B1-0C4F2CC2596E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3" name="Google Shape;61;p14">
            <a:extLst>
              <a:ext uri="{FF2B5EF4-FFF2-40B4-BE49-F238E27FC236}">
                <a16:creationId xmlns:a16="http://schemas.microsoft.com/office/drawing/2014/main" id="{8341F7E3-D5AA-FB79-FD94-DEF227006064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4" name="Google Shape;62;p14">
              <a:extLst>
                <a:ext uri="{FF2B5EF4-FFF2-40B4-BE49-F238E27FC236}">
                  <a16:creationId xmlns:a16="http://schemas.microsoft.com/office/drawing/2014/main" id="{473AE069-0DEC-B05B-4B09-4CD0B50642D8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5" name="Google Shape;63;p14">
              <a:extLst>
                <a:ext uri="{FF2B5EF4-FFF2-40B4-BE49-F238E27FC236}">
                  <a16:creationId xmlns:a16="http://schemas.microsoft.com/office/drawing/2014/main" id="{ED4780A1-2B0B-5AFC-AF3E-32D04AA16936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874ABA98-0C18-3095-CFF2-2354D32C6868}"/>
              </a:ext>
            </a:extLst>
          </p:cNvPr>
          <p:cNvSpPr/>
          <p:nvPr/>
        </p:nvSpPr>
        <p:spPr>
          <a:xfrm>
            <a:off x="4223926" y="2192939"/>
            <a:ext cx="3653882" cy="42247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C071B96-677E-AFF0-4BE6-8FFBF6ABE768}"/>
              </a:ext>
            </a:extLst>
          </p:cNvPr>
          <p:cNvSpPr/>
          <p:nvPr/>
        </p:nvSpPr>
        <p:spPr>
          <a:xfrm>
            <a:off x="4681978" y="3028148"/>
            <a:ext cx="2812568" cy="17676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08F91CC-803D-3ACD-6881-1390AA4A460B}"/>
              </a:ext>
            </a:extLst>
          </p:cNvPr>
          <p:cNvSpPr/>
          <p:nvPr/>
        </p:nvSpPr>
        <p:spPr>
          <a:xfrm>
            <a:off x="395773" y="2190530"/>
            <a:ext cx="3653882" cy="4232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6F6393C-9E6F-2F4E-F6D9-ADDE9B24B7B7}"/>
              </a:ext>
            </a:extLst>
          </p:cNvPr>
          <p:cNvSpPr/>
          <p:nvPr/>
        </p:nvSpPr>
        <p:spPr>
          <a:xfrm>
            <a:off x="558590" y="3004787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70" name="Google Shape;370;p13"/>
          <p:cNvSpPr txBox="1"/>
          <p:nvPr/>
        </p:nvSpPr>
        <p:spPr>
          <a:xfrm>
            <a:off x="93305" y="867747"/>
            <a:ext cx="29015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수행 방향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71" name="Google Shape;371;p13"/>
          <p:cNvSpPr/>
          <p:nvPr/>
        </p:nvSpPr>
        <p:spPr>
          <a:xfrm>
            <a:off x="382554" y="1486686"/>
            <a:ext cx="11346025" cy="610916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B328F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200" b="1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Frameworks</a:t>
            </a:r>
            <a:endParaRPr sz="3200" b="1" dirty="0">
              <a:solidFill>
                <a:schemeClr val="lt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376" name="Google Shape;376;p13" descr="폰트, 그래픽, 텍스트, 로고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 t="45295"/>
          <a:stretch/>
        </p:blipFill>
        <p:spPr>
          <a:xfrm>
            <a:off x="4381298" y="5112867"/>
            <a:ext cx="1515791" cy="30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95F9747-A1D7-CB61-2E78-849844DB2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116" y="3149554"/>
            <a:ext cx="1441178" cy="82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77;p13">
            <a:extLst>
              <a:ext uri="{FF2B5EF4-FFF2-40B4-BE49-F238E27FC236}">
                <a16:creationId xmlns:a16="http://schemas.microsoft.com/office/drawing/2014/main" id="{F89D4E06-C4FA-61B0-C13E-7847F0B46908}"/>
              </a:ext>
            </a:extLst>
          </p:cNvPr>
          <p:cNvSpPr txBox="1"/>
          <p:nvPr/>
        </p:nvSpPr>
        <p:spPr>
          <a:xfrm>
            <a:off x="6177607" y="4190755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Random Forest</a:t>
            </a:r>
          </a:p>
        </p:txBody>
      </p:sp>
      <p:pic>
        <p:nvPicPr>
          <p:cNvPr id="1034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AA27E40B-62AB-253B-E32D-621D591E6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848" y="4896743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377;p13">
            <a:extLst>
              <a:ext uri="{FF2B5EF4-FFF2-40B4-BE49-F238E27FC236}">
                <a16:creationId xmlns:a16="http://schemas.microsoft.com/office/drawing/2014/main" id="{EF3F784A-222A-C754-FD0A-88777EF39C72}"/>
              </a:ext>
            </a:extLst>
          </p:cNvPr>
          <p:cNvSpPr txBox="1"/>
          <p:nvPr/>
        </p:nvSpPr>
        <p:spPr>
          <a:xfrm>
            <a:off x="788036" y="2302071"/>
            <a:ext cx="286935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Preprocessing</a:t>
            </a:r>
            <a:endParaRPr sz="24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0" name="Google Shape;377;p13">
            <a:extLst>
              <a:ext uri="{FF2B5EF4-FFF2-40B4-BE49-F238E27FC236}">
                <a16:creationId xmlns:a16="http://schemas.microsoft.com/office/drawing/2014/main" id="{335F4774-4BC5-570D-8F4E-06CC5153F959}"/>
              </a:ext>
            </a:extLst>
          </p:cNvPr>
          <p:cNvSpPr txBox="1"/>
          <p:nvPr/>
        </p:nvSpPr>
        <p:spPr>
          <a:xfrm>
            <a:off x="4545633" y="2304705"/>
            <a:ext cx="308997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Machine Learning</a:t>
            </a:r>
            <a:endParaRPr sz="24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8B7EE6E-856F-F2E2-B12C-C0E1CBEDD419}"/>
              </a:ext>
            </a:extLst>
          </p:cNvPr>
          <p:cNvSpPr/>
          <p:nvPr/>
        </p:nvSpPr>
        <p:spPr>
          <a:xfrm>
            <a:off x="8074697" y="2190530"/>
            <a:ext cx="3653882" cy="42247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FA8B6F0-049E-7C4D-BC6F-2A33F1A37DE3}"/>
              </a:ext>
            </a:extLst>
          </p:cNvPr>
          <p:cNvSpPr/>
          <p:nvPr/>
        </p:nvSpPr>
        <p:spPr>
          <a:xfrm>
            <a:off x="8565656" y="3256781"/>
            <a:ext cx="2730785" cy="19356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Google Shape;377;p13">
            <a:extLst>
              <a:ext uri="{FF2B5EF4-FFF2-40B4-BE49-F238E27FC236}">
                <a16:creationId xmlns:a16="http://schemas.microsoft.com/office/drawing/2014/main" id="{AA0E12B6-00BB-E8E6-1D88-0363881F97F2}"/>
              </a:ext>
            </a:extLst>
          </p:cNvPr>
          <p:cNvSpPr txBox="1"/>
          <p:nvPr/>
        </p:nvSpPr>
        <p:spPr>
          <a:xfrm>
            <a:off x="8910521" y="4694776"/>
            <a:ext cx="77931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LSTM</a:t>
            </a:r>
            <a:endParaRPr lang="en-US" sz="3200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2" name="Google Shape;377;p13">
            <a:extLst>
              <a:ext uri="{FF2B5EF4-FFF2-40B4-BE49-F238E27FC236}">
                <a16:creationId xmlns:a16="http://schemas.microsoft.com/office/drawing/2014/main" id="{09EAA027-58FE-3372-6853-8AE691FA5156}"/>
              </a:ext>
            </a:extLst>
          </p:cNvPr>
          <p:cNvSpPr txBox="1"/>
          <p:nvPr/>
        </p:nvSpPr>
        <p:spPr>
          <a:xfrm>
            <a:off x="8628347" y="2304705"/>
            <a:ext cx="257153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Deep Learning</a:t>
            </a:r>
            <a:endParaRPr sz="24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25" name="Picture 16" descr="Keras: Deep Learning for humans">
            <a:extLst>
              <a:ext uri="{FF2B5EF4-FFF2-40B4-BE49-F238E27FC236}">
                <a16:creationId xmlns:a16="http://schemas.microsoft.com/office/drawing/2014/main" id="{4D088B75-CE6C-5BF7-3105-138B85806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661" y="4076459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278D0423-91A9-C90D-0787-733F310DE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683" y="3222173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Google Shape;377;p13">
            <a:extLst>
              <a:ext uri="{FF2B5EF4-FFF2-40B4-BE49-F238E27FC236}">
                <a16:creationId xmlns:a16="http://schemas.microsoft.com/office/drawing/2014/main" id="{C7F7BAEC-773D-0025-3A33-D1A2980A97F2}"/>
              </a:ext>
            </a:extLst>
          </p:cNvPr>
          <p:cNvSpPr txBox="1"/>
          <p:nvPr/>
        </p:nvSpPr>
        <p:spPr>
          <a:xfrm>
            <a:off x="10347016" y="4694776"/>
            <a:ext cx="67466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GRU</a:t>
            </a:r>
            <a:endParaRPr lang="en-US" sz="3200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5" name="Google Shape;377;p13">
            <a:extLst>
              <a:ext uri="{FF2B5EF4-FFF2-40B4-BE49-F238E27FC236}">
                <a16:creationId xmlns:a16="http://schemas.microsoft.com/office/drawing/2014/main" id="{FE848FC4-8677-D1A3-DBFE-3F12C543291D}"/>
              </a:ext>
            </a:extLst>
          </p:cNvPr>
          <p:cNvSpPr txBox="1"/>
          <p:nvPr/>
        </p:nvSpPr>
        <p:spPr>
          <a:xfrm>
            <a:off x="4669005" y="4190755"/>
            <a:ext cx="153261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Logistic Regression</a:t>
            </a:r>
          </a:p>
        </p:txBody>
      </p:sp>
      <p:sp>
        <p:nvSpPr>
          <p:cNvPr id="37" name="Google Shape;377;p13">
            <a:extLst>
              <a:ext uri="{FF2B5EF4-FFF2-40B4-BE49-F238E27FC236}">
                <a16:creationId xmlns:a16="http://schemas.microsoft.com/office/drawing/2014/main" id="{2061AF78-523F-4054-B5FB-18941E6EDC4B}"/>
              </a:ext>
            </a:extLst>
          </p:cNvPr>
          <p:cNvSpPr txBox="1"/>
          <p:nvPr/>
        </p:nvSpPr>
        <p:spPr>
          <a:xfrm>
            <a:off x="908532" y="4020092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Mean</a:t>
            </a:r>
            <a:endParaRPr lang="en-US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F8B95B2-3351-48FC-8577-B4FEE02C32D0}"/>
              </a:ext>
            </a:extLst>
          </p:cNvPr>
          <p:cNvSpPr/>
          <p:nvPr/>
        </p:nvSpPr>
        <p:spPr>
          <a:xfrm>
            <a:off x="2287657" y="3004787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1C8C0A4-50B7-496F-AC45-33867D5FDBCF}"/>
              </a:ext>
            </a:extLst>
          </p:cNvPr>
          <p:cNvSpPr/>
          <p:nvPr/>
        </p:nvSpPr>
        <p:spPr>
          <a:xfrm>
            <a:off x="1402831" y="4666008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4" name="Google Shape;377;p13">
            <a:extLst>
              <a:ext uri="{FF2B5EF4-FFF2-40B4-BE49-F238E27FC236}">
                <a16:creationId xmlns:a16="http://schemas.microsoft.com/office/drawing/2014/main" id="{6C328EB8-B630-4C1D-8625-9CA160946932}"/>
              </a:ext>
            </a:extLst>
          </p:cNvPr>
          <p:cNvSpPr txBox="1"/>
          <p:nvPr/>
        </p:nvSpPr>
        <p:spPr>
          <a:xfrm>
            <a:off x="1481362" y="5691012"/>
            <a:ext cx="141082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Oversampling</a:t>
            </a:r>
          </a:p>
        </p:txBody>
      </p:sp>
      <p:pic>
        <p:nvPicPr>
          <p:cNvPr id="1026" name="Picture 2" descr="RandomOverSampler — Version 0.11.0">
            <a:extLst>
              <a:ext uri="{FF2B5EF4-FFF2-40B4-BE49-F238E27FC236}">
                <a16:creationId xmlns:a16="http://schemas.microsoft.com/office/drawing/2014/main" id="{A0682DB1-8627-4768-B233-013ECE8AC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361" y="4858581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pandas - Python Data Analysis Library">
            <a:extLst>
              <a:ext uri="{FF2B5EF4-FFF2-40B4-BE49-F238E27FC236}">
                <a16:creationId xmlns:a16="http://schemas.microsoft.com/office/drawing/2014/main" id="{FE687AA7-BB0A-4CB2-8BFC-FA0A6752E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41" y="3075555"/>
            <a:ext cx="1340056" cy="94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9E429D5C-0F6F-4BCA-EDD9-63A86A532A0F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</a:t>
            </a:r>
            <a:r>
              <a:rPr lang="ko-KR" altLang="en-US" sz="2400" b="1" dirty="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기반 스마트 팩토리 프로세스 구축</a:t>
            </a:r>
            <a:endParaRPr lang="ko-KR" altLang="en-US" sz="2000" b="1" i="0" u="none" strike="noStrike" cap="none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grpSp>
        <p:nvGrpSpPr>
          <p:cNvPr id="5" name="Google Shape;100;p2">
            <a:extLst>
              <a:ext uri="{FF2B5EF4-FFF2-40B4-BE49-F238E27FC236}">
                <a16:creationId xmlns:a16="http://schemas.microsoft.com/office/drawing/2014/main" id="{C305DB0B-60AF-6838-680D-599BBDCAF72B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6" name="Google Shape;101;p2">
              <a:extLst>
                <a:ext uri="{FF2B5EF4-FFF2-40B4-BE49-F238E27FC236}">
                  <a16:creationId xmlns:a16="http://schemas.microsoft.com/office/drawing/2014/main" id="{74079E78-0EFB-4529-9CAF-34C15239FAAC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" name="Google Shape;102;p2">
              <a:extLst>
                <a:ext uri="{FF2B5EF4-FFF2-40B4-BE49-F238E27FC236}">
                  <a16:creationId xmlns:a16="http://schemas.microsoft.com/office/drawing/2014/main" id="{325BB533-0BA7-C5C5-0B3A-CDCB9B57C0FE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3" name="Google Shape;377;p13">
            <a:extLst>
              <a:ext uri="{FF2B5EF4-FFF2-40B4-BE49-F238E27FC236}">
                <a16:creationId xmlns:a16="http://schemas.microsoft.com/office/drawing/2014/main" id="{66C6AF57-69C4-3809-0EC6-B4F9E01B9D9C}"/>
              </a:ext>
            </a:extLst>
          </p:cNvPr>
          <p:cNvSpPr txBox="1"/>
          <p:nvPr/>
        </p:nvSpPr>
        <p:spPr>
          <a:xfrm>
            <a:off x="6183884" y="4446640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Extra Trees</a:t>
            </a:r>
          </a:p>
        </p:txBody>
      </p:sp>
      <p:sp>
        <p:nvSpPr>
          <p:cNvPr id="14" name="Google Shape;377;p13">
            <a:extLst>
              <a:ext uri="{FF2B5EF4-FFF2-40B4-BE49-F238E27FC236}">
                <a16:creationId xmlns:a16="http://schemas.microsoft.com/office/drawing/2014/main" id="{9893AD90-8683-C450-5177-FA18B428F954}"/>
              </a:ext>
            </a:extLst>
          </p:cNvPr>
          <p:cNvSpPr txBox="1"/>
          <p:nvPr/>
        </p:nvSpPr>
        <p:spPr>
          <a:xfrm>
            <a:off x="4642332" y="4446640"/>
            <a:ext cx="153506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Gradient Boosting</a:t>
            </a:r>
          </a:p>
        </p:txBody>
      </p:sp>
      <p:pic>
        <p:nvPicPr>
          <p:cNvPr id="15" name="Picture 2" descr="PyCaret — pycaret 3.0.4 documentation">
            <a:extLst>
              <a:ext uri="{FF2B5EF4-FFF2-40B4-BE49-F238E27FC236}">
                <a16:creationId xmlns:a16="http://schemas.microsoft.com/office/drawing/2014/main" id="{7D2BC961-CAA5-EE2A-34B4-DCE244466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776" y="5727667"/>
            <a:ext cx="2114182" cy="30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-design idea. · Issue #831 · shap/shap · GitHub">
            <a:extLst>
              <a:ext uri="{FF2B5EF4-FFF2-40B4-BE49-F238E27FC236}">
                <a16:creationId xmlns:a16="http://schemas.microsoft.com/office/drawing/2014/main" id="{855FAA63-9EA8-DE37-93FA-5CE28149B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783" y="3337621"/>
            <a:ext cx="1137547" cy="41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377;p13">
            <a:extLst>
              <a:ext uri="{FF2B5EF4-FFF2-40B4-BE49-F238E27FC236}">
                <a16:creationId xmlns:a16="http://schemas.microsoft.com/office/drawing/2014/main" id="{26C090AF-1D4C-AD60-63BF-772E6C8900A6}"/>
              </a:ext>
            </a:extLst>
          </p:cNvPr>
          <p:cNvSpPr txBox="1"/>
          <p:nvPr/>
        </p:nvSpPr>
        <p:spPr>
          <a:xfrm>
            <a:off x="2640677" y="4020873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SHAP</a:t>
            </a:r>
            <a:endParaRPr lang="en-US" b="1" dirty="0">
              <a:solidFill>
                <a:schemeClr val="tx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4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397" name="Google Shape;397;p14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398" name="Google Shape;398;p14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400" name="Google Shape;400;p14"/>
          <p:cNvSpPr txBox="1"/>
          <p:nvPr/>
        </p:nvSpPr>
        <p:spPr>
          <a:xfrm>
            <a:off x="93306" y="867747"/>
            <a:ext cx="30791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프로젝트 추진 일정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aphicFrame>
        <p:nvGraphicFramePr>
          <p:cNvPr id="401" name="Google Shape;401;p14"/>
          <p:cNvGraphicFramePr/>
          <p:nvPr>
            <p:extLst>
              <p:ext uri="{D42A27DB-BD31-4B8C-83A1-F6EECF244321}">
                <p14:modId xmlns:p14="http://schemas.microsoft.com/office/powerpoint/2010/main" val="1074034357"/>
              </p:ext>
            </p:extLst>
          </p:nvPr>
        </p:nvGraphicFramePr>
        <p:xfrm>
          <a:off x="371192" y="1558604"/>
          <a:ext cx="11272725" cy="4724754"/>
        </p:xfrm>
        <a:graphic>
          <a:graphicData uri="http://schemas.openxmlformats.org/drawingml/2006/table">
            <a:tbl>
              <a:tblPr firstRow="1" bandRow="1">
                <a:noFill/>
                <a:tableStyleId>{284B7052-1BB8-47CF-92F9-BC03154C3C0D}</a:tableStyleId>
              </a:tblPr>
              <a:tblGrid>
                <a:gridCol w="23527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4175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7425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14868">
                  <a:extLst>
                    <a:ext uri="{9D8B030D-6E8A-4147-A177-3AD203B41FA5}">
                      <a16:colId xmlns:a16="http://schemas.microsoft.com/office/drawing/2014/main" val="1117690549"/>
                    </a:ext>
                  </a:extLst>
                </a:gridCol>
                <a:gridCol w="75500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59385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구분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1B328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1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주차(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10/23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 ~ 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10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/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29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)</a:t>
                      </a:r>
                      <a:endParaRPr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2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주차(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10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/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30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 ~ 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11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/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05</a:t>
                      </a:r>
                      <a:r>
                        <a:rPr 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)</a:t>
                      </a:r>
                      <a:endParaRPr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3</a:t>
                      </a:r>
                      <a:r>
                        <a:rPr lang="ko-KR" altLang="en-US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주차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(11/06 ~ 11/12)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4</a:t>
                      </a:r>
                      <a:r>
                        <a:rPr lang="ko-KR" altLang="en-US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주차</a:t>
                      </a:r>
                      <a:r>
                        <a:rPr lang="en-US" altLang="ko-KR" sz="1400" b="1" u="none" strike="noStrike" cap="none">
                          <a:solidFill>
                            <a:schemeClr val="lt1"/>
                          </a:solidFill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(11/13 ~ 11/21)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데이터 탐색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분석 기획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10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데이터 시각화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데이터 전처리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모델 생성 및 평가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데이터베이스 구축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웹 연동 및 배포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162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latin typeface="여기어때 잘난체" panose="020B0600000101010101" pitchFamily="50" charset="-127"/>
                          <a:ea typeface="여기어때 잘난체" panose="020B0600000101010101" pitchFamily="50" charset="-127"/>
                        </a:rPr>
                        <a:t>프로젝트 발표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B3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여기어때 잘난체" panose="020B0600000101010101" pitchFamily="50" charset="-127"/>
                        <a:ea typeface="여기어때 잘난체" panose="020B0600000101010101" pitchFamily="50" charset="-127"/>
                      </a:endParaRPr>
                    </a:p>
                  </a:txBody>
                  <a:tcPr marL="91450" marR="91450" marT="45725" marB="45725" anchor="ctr"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"/>
          <p:cNvGrpSpPr/>
          <p:nvPr/>
        </p:nvGrpSpPr>
        <p:grpSpPr>
          <a:xfrm>
            <a:off x="167954" y="1096342"/>
            <a:ext cx="11784559" cy="5063747"/>
            <a:chOff x="842865" y="1096342"/>
            <a:chExt cx="10506270" cy="4501638"/>
          </a:xfrm>
        </p:grpSpPr>
        <p:sp>
          <p:nvSpPr>
            <p:cNvPr id="104" name="Google Shape;104;p2"/>
            <p:cNvSpPr/>
            <p:nvPr/>
          </p:nvSpPr>
          <p:spPr>
            <a:xfrm rot="-5400000">
              <a:off x="1154975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028777" y="2592866"/>
              <a:ext cx="1779034" cy="1632534"/>
              <a:chOff x="2168084" y="3125970"/>
              <a:chExt cx="1323542" cy="1523891"/>
            </a:xfrm>
          </p:grpSpPr>
          <p:sp>
            <p:nvSpPr>
              <p:cNvPr id="106" name="Google Shape;106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1B328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231547" y="3551452"/>
                <a:ext cx="1196611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01. 프로젝트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개요</a:t>
                </a:r>
                <a:endParaRPr lang="en-US" alt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3087347" y="2592867"/>
              <a:ext cx="1831372" cy="1632534"/>
              <a:chOff x="2151012" y="3125970"/>
              <a:chExt cx="1362479" cy="1523891"/>
            </a:xfrm>
          </p:grpSpPr>
          <p:sp>
            <p:nvSpPr>
              <p:cNvPr id="109" name="Google Shape;109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rgbClr val="4472C4"/>
              </a:solidFill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151012" y="3551451"/>
                <a:ext cx="1362479" cy="7661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02. 프로젝트</a:t>
                </a:r>
                <a:endParaRPr lang="en-US" altLang="ko-KR" sz="1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수행 과정</a:t>
                </a:r>
                <a:endParaRPr sz="1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 rot="5400000">
              <a:off x="3236494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5326279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5273333" y="2519617"/>
              <a:ext cx="1632534" cy="1779034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7281597" y="2592867"/>
              <a:ext cx="1779034" cy="1632534"/>
              <a:chOff x="2168084" y="3125970"/>
              <a:chExt cx="1323542" cy="1523891"/>
            </a:xfrm>
          </p:grpSpPr>
          <p:sp>
            <p:nvSpPr>
              <p:cNvPr id="115" name="Google Shape;115;p2"/>
              <p:cNvSpPr/>
              <p:nvPr/>
            </p:nvSpPr>
            <p:spPr>
              <a:xfrm rot="-54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noFill/>
              <a:ln w="1270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31548" y="3703252"/>
                <a:ext cx="1196611" cy="4213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800" b="1" dirty="0">
                    <a:solidFill>
                      <a:srgbClr val="1B328F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Malgun Gothic"/>
                    <a:sym typeface="Malgun Gothic"/>
                  </a:rPr>
                  <a:t>04. 최종 결론</a:t>
                </a:r>
                <a:endParaRPr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 rot="5400000">
              <a:off x="7407799" y="2592068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9510387" y="2110154"/>
              <a:ext cx="1526637" cy="2150858"/>
            </a:xfrm>
            <a:custGeom>
              <a:avLst/>
              <a:gdLst/>
              <a:ahLst/>
              <a:cxnLst/>
              <a:rect l="l" t="t" r="r" b="b"/>
              <a:pathLst>
                <a:path w="1425041" h="1600166" extrusionOk="0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30559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6200000">
              <a:off x="9457437" y="2519618"/>
              <a:ext cx="1632534" cy="1779033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7530" y="4530932"/>
              <a:ext cx="2081520" cy="1067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조직(구성원 및 역할)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주제 선정 배경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수행 방향</a:t>
              </a:r>
              <a:endParaRPr sz="12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프로젝트 추진 일정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3777849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5400000">
              <a:off x="7941843" y="132774"/>
              <a:ext cx="444880" cy="4163994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1B32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4019" y="1096342"/>
              <a:ext cx="2564632" cy="578498"/>
            </a:xfrm>
            <a:prstGeom prst="roundRect">
              <a:avLst>
                <a:gd name="adj" fmla="val 50000"/>
              </a:avLst>
            </a:prstGeom>
            <a:solidFill>
              <a:srgbClr val="1B328F"/>
            </a:solidFill>
            <a:ln w="9525" cap="flat" cmpd="sng">
              <a:solidFill>
                <a:srgbClr val="2574D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>
                  <a:solidFill>
                    <a:srgbClr val="FFFFF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INDEX</a:t>
              </a:r>
              <a:endParaRPr sz="2400" b="1">
                <a:solidFill>
                  <a:srgbClr val="FFFF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cxnSp>
          <p:nvCxnSpPr>
            <p:cNvPr id="126" name="Google Shape;126;p2"/>
            <p:cNvCxnSpPr/>
            <p:nvPr/>
          </p:nvCxnSpPr>
          <p:spPr>
            <a:xfrm>
              <a:off x="6082285" y="1606665"/>
              <a:ext cx="0" cy="385666"/>
            </a:xfrm>
            <a:prstGeom prst="straightConnector1">
              <a:avLst/>
            </a:prstGeom>
            <a:noFill/>
            <a:ln w="9525" cap="flat" cmpd="sng">
              <a:solidFill>
                <a:srgbClr val="214867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"/>
            <p:cNvSpPr/>
            <p:nvPr/>
          </p:nvSpPr>
          <p:spPr>
            <a:xfrm>
              <a:off x="5176832" y="3020521"/>
              <a:ext cx="1831372" cy="820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03. 프로젝트</a:t>
              </a:r>
              <a:endPara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 dirty="0">
                  <a:solidFill>
                    <a:srgbClr val="1B328F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Malgun Gothic"/>
                  <a:sym typeface="Malgun Gothic"/>
                </a:rPr>
                <a:t>수행 결과</a:t>
              </a:r>
              <a:endParaRPr dirty="0">
                <a:latin typeface="여기어때 잘난체" panose="020B0600000101010101" pitchFamily="50" charset="-127"/>
                <a:ea typeface="여기어때 잘난체" panose="020B0600000101010101" pitchFamily="50" charset="-127"/>
              </a:endParaRPr>
            </a:p>
          </p:txBody>
        </p:sp>
      </p:grp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762886" y="3464119"/>
            <a:ext cx="199548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3F1BBCB-74D3-4F4D-88C5-28BE24AA1404}"/>
              </a:ext>
            </a:extLst>
          </p:cNvPr>
          <p:cNvSpPr/>
          <p:nvPr/>
        </p:nvSpPr>
        <p:spPr>
          <a:xfrm>
            <a:off x="2651835" y="4957406"/>
            <a:ext cx="2114334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시각화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모델 설정</a:t>
            </a:r>
          </a:p>
        </p:txBody>
      </p:sp>
      <p:sp>
        <p:nvSpPr>
          <p:cNvPr id="7" name="Google Shape;130;p2">
            <a:extLst>
              <a:ext uri="{FF2B5EF4-FFF2-40B4-BE49-F238E27FC236}">
                <a16:creationId xmlns:a16="http://schemas.microsoft.com/office/drawing/2014/main" id="{7C312733-095E-DD73-ABA5-353AAAE35A5D}"/>
              </a:ext>
            </a:extLst>
          </p:cNvPr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8" name="Google Shape;131;p2">
            <a:extLst>
              <a:ext uri="{FF2B5EF4-FFF2-40B4-BE49-F238E27FC236}">
                <a16:creationId xmlns:a16="http://schemas.microsoft.com/office/drawing/2014/main" id="{C082AEB6-B0B6-1CEE-D257-1943A3BD335A}"/>
              </a:ext>
            </a:extLst>
          </p:cNvPr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" name="Google Shape;129;p2">
            <a:extLst>
              <a:ext uri="{FF2B5EF4-FFF2-40B4-BE49-F238E27FC236}">
                <a16:creationId xmlns:a16="http://schemas.microsoft.com/office/drawing/2014/main" id="{4501593D-5899-187E-38A4-93C884F20480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성능 평가</a:t>
            </a:r>
            <a:endParaRPr sz="1300" dirty="0">
              <a:solidFill>
                <a:srgbClr val="1B328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319B091D-6EB2-49A7-7ED6-579432ED407A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sz="900" dirty="0">
              <a:solidFill>
                <a:srgbClr val="FFFFF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6" name="Google Shape;61;p14">
            <a:extLst>
              <a:ext uri="{FF2B5EF4-FFF2-40B4-BE49-F238E27FC236}">
                <a16:creationId xmlns:a16="http://schemas.microsoft.com/office/drawing/2014/main" id="{4D603F60-0E09-DF55-6798-5FE89A18131D}"/>
              </a:ext>
            </a:extLst>
          </p:cNvPr>
          <p:cNvGrpSpPr/>
          <p:nvPr/>
        </p:nvGrpSpPr>
        <p:grpSpPr>
          <a:xfrm>
            <a:off x="10028449" y="-319"/>
            <a:ext cx="2164203" cy="781125"/>
            <a:chOff x="9919316" y="4585257"/>
            <a:chExt cx="2272685" cy="1136457"/>
          </a:xfrm>
        </p:grpSpPr>
        <p:sp>
          <p:nvSpPr>
            <p:cNvPr id="9" name="Google Shape;62;p14">
              <a:extLst>
                <a:ext uri="{FF2B5EF4-FFF2-40B4-BE49-F238E27FC236}">
                  <a16:creationId xmlns:a16="http://schemas.microsoft.com/office/drawing/2014/main" id="{D0E16352-70C7-3D56-1BC9-E9B770BDC15F}"/>
                </a:ext>
              </a:extLst>
            </p:cNvPr>
            <p:cNvSpPr/>
            <p:nvPr/>
          </p:nvSpPr>
          <p:spPr>
            <a:xfrm rot="5400000">
              <a:off x="11055601" y="4585314"/>
              <a:ext cx="1136400" cy="1136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  <p:sp>
          <p:nvSpPr>
            <p:cNvPr id="10" name="Google Shape;63;p14">
              <a:extLst>
                <a:ext uri="{FF2B5EF4-FFF2-40B4-BE49-F238E27FC236}">
                  <a16:creationId xmlns:a16="http://schemas.microsoft.com/office/drawing/2014/main" id="{FB714054-6C6D-5F6E-269B-703466441E8F}"/>
                </a:ext>
              </a:extLst>
            </p:cNvPr>
            <p:cNvSpPr/>
            <p:nvPr/>
          </p:nvSpPr>
          <p:spPr>
            <a:xfrm rot="-5400000">
              <a:off x="9919316" y="4585257"/>
              <a:ext cx="1136400" cy="1136400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rgbClr val="FFFFFF"/>
                </a:solidFill>
                <a:latin typeface="+mj-ea"/>
                <a:ea typeface="+mj-ea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074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1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grpSp>
        <p:nvGrpSpPr>
          <p:cNvPr id="346" name="Google Shape;346;p11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347" name="Google Shape;347;p11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349" name="Google Shape;349;p11"/>
          <p:cNvSpPr txBox="1"/>
          <p:nvPr/>
        </p:nvSpPr>
        <p:spPr>
          <a:xfrm>
            <a:off x="93305" y="867747"/>
            <a:ext cx="382311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kumimoji="0" lang="ko-KR" alt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– </a:t>
            </a:r>
            <a:r>
              <a:rPr lang="en-US" altLang="ko-KR" sz="1800" b="1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Missing Values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620FCF-EDA9-94FC-9851-93040A0747CF}"/>
              </a:ext>
            </a:extLst>
          </p:cNvPr>
          <p:cNvSpPr txBox="1"/>
          <p:nvPr/>
        </p:nvSpPr>
        <p:spPr>
          <a:xfrm>
            <a:off x="1680641" y="1209280"/>
            <a:ext cx="7490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Before</a:t>
            </a:r>
            <a:endParaRPr lang="ko-KR" altLang="en-US" sz="12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5476E7-6551-0C2D-0E01-924137255ACD}"/>
              </a:ext>
            </a:extLst>
          </p:cNvPr>
          <p:cNvSpPr txBox="1"/>
          <p:nvPr/>
        </p:nvSpPr>
        <p:spPr>
          <a:xfrm>
            <a:off x="8324805" y="1209280"/>
            <a:ext cx="639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highlight>
                  <a:srgbClr val="FFFF00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After</a:t>
            </a:r>
            <a:endParaRPr lang="ko-KR" altLang="en-US" sz="1200" dirty="0">
              <a:highlight>
                <a:srgbClr val="FFFF00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2670E32-22B0-09C8-C126-FC1F7033FCCA}"/>
              </a:ext>
            </a:extLst>
          </p:cNvPr>
          <p:cNvCxnSpPr>
            <a:cxnSpLocks/>
          </p:cNvCxnSpPr>
          <p:nvPr/>
        </p:nvCxnSpPr>
        <p:spPr>
          <a:xfrm>
            <a:off x="4438438" y="2588173"/>
            <a:ext cx="23415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89D8F50-B340-064C-B748-9EED47CC4DAF}"/>
              </a:ext>
            </a:extLst>
          </p:cNvPr>
          <p:cNvSpPr txBox="1"/>
          <p:nvPr/>
        </p:nvSpPr>
        <p:spPr>
          <a:xfrm>
            <a:off x="4595252" y="2703154"/>
            <a:ext cx="2075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Impute Missing Values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32" name="그림 31" descr="텍스트, 스크린샷, 일렉트릭 블루, 라인이(가) 표시된 사진&#10;&#10;자동 생성된 설명">
            <a:extLst>
              <a:ext uri="{FF2B5EF4-FFF2-40B4-BE49-F238E27FC236}">
                <a16:creationId xmlns:a16="http://schemas.microsoft.com/office/drawing/2014/main" id="{B403E10C-C0E7-48F5-8D65-B6D2C88C25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74"/>
          <a:stretch/>
        </p:blipFill>
        <p:spPr>
          <a:xfrm>
            <a:off x="941474" y="1558457"/>
            <a:ext cx="2875782" cy="5299543"/>
          </a:xfrm>
          <a:prstGeom prst="rect">
            <a:avLst/>
          </a:prstGeom>
        </p:spPr>
      </p:pic>
      <p:pic>
        <p:nvPicPr>
          <p:cNvPr id="33" name="그림 32" descr="텍스트, 스크린샷, 일렉트릭 블루, 다채로움이(가) 표시된 사진&#10;&#10;자동 생성된 설명">
            <a:extLst>
              <a:ext uri="{FF2B5EF4-FFF2-40B4-BE49-F238E27FC236}">
                <a16:creationId xmlns:a16="http://schemas.microsoft.com/office/drawing/2014/main" id="{882FD0B7-017F-4611-AFBF-FD6AF4E913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360"/>
          <a:stretch/>
        </p:blipFill>
        <p:spPr>
          <a:xfrm>
            <a:off x="7527160" y="1558800"/>
            <a:ext cx="2875223" cy="529920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8F3FBC3B-8579-41C4-81AF-9F20731D8538}"/>
              </a:ext>
            </a:extLst>
          </p:cNvPr>
          <p:cNvSpPr/>
          <p:nvPr/>
        </p:nvSpPr>
        <p:spPr>
          <a:xfrm>
            <a:off x="972810" y="1895913"/>
            <a:ext cx="2875223" cy="3338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9EB6DCA-FD6D-4F9C-9BAE-3EC7BA668651}"/>
              </a:ext>
            </a:extLst>
          </p:cNvPr>
          <p:cNvCxnSpPr>
            <a:cxnSpLocks/>
          </p:cNvCxnSpPr>
          <p:nvPr/>
        </p:nvCxnSpPr>
        <p:spPr>
          <a:xfrm>
            <a:off x="3928022" y="4394799"/>
            <a:ext cx="5166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7A01677-085B-4280-9078-15BA4B5921C5}"/>
              </a:ext>
            </a:extLst>
          </p:cNvPr>
          <p:cNvSpPr txBox="1"/>
          <p:nvPr/>
        </p:nvSpPr>
        <p:spPr>
          <a:xfrm>
            <a:off x="4438438" y="4279819"/>
            <a:ext cx="9780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Mean </a:t>
            </a:r>
            <a:r>
              <a:rPr lang="ko-KR" altLang="en-US" sz="90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활용</a:t>
            </a:r>
            <a:endParaRPr lang="ko-KR" altLang="en-US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C2A1998-CD0F-49A3-A304-D792860D1AD6}"/>
              </a:ext>
            </a:extLst>
          </p:cNvPr>
          <p:cNvSpPr/>
          <p:nvPr/>
        </p:nvSpPr>
        <p:spPr>
          <a:xfrm>
            <a:off x="972810" y="6386854"/>
            <a:ext cx="2164673" cy="3425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381B914-D132-45EB-8B40-B9AA42AE315B}"/>
              </a:ext>
            </a:extLst>
          </p:cNvPr>
          <p:cNvSpPr/>
          <p:nvPr/>
        </p:nvSpPr>
        <p:spPr>
          <a:xfrm>
            <a:off x="7562452" y="6295973"/>
            <a:ext cx="2164673" cy="3425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F7BD197-7C62-4A53-982C-25F83AFDCCBC}"/>
              </a:ext>
            </a:extLst>
          </p:cNvPr>
          <p:cNvCxnSpPr>
            <a:cxnSpLocks/>
          </p:cNvCxnSpPr>
          <p:nvPr/>
        </p:nvCxnSpPr>
        <p:spPr>
          <a:xfrm>
            <a:off x="9844167" y="6447341"/>
            <a:ext cx="5166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1B4B660-5DB6-4CBC-8EE6-9C48FC7777A1}"/>
              </a:ext>
            </a:extLst>
          </p:cNvPr>
          <p:cNvSpPr txBox="1"/>
          <p:nvPr/>
        </p:nvSpPr>
        <p:spPr>
          <a:xfrm>
            <a:off x="10354583" y="6332361"/>
            <a:ext cx="11705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결측치</a:t>
            </a:r>
            <a:r>
              <a:rPr lang="ko-KR" altLang="en-US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처리 완료</a:t>
            </a:r>
          </a:p>
        </p:txBody>
      </p:sp>
    </p:spTree>
    <p:extLst>
      <p:ext uri="{BB962C8B-B14F-4D97-AF65-F5344CB8AC3E}">
        <p14:creationId xmlns:p14="http://schemas.microsoft.com/office/powerpoint/2010/main" val="170985590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10045</TotalTime>
  <Words>2837</Words>
  <Application>Microsoft Office PowerPoint</Application>
  <PresentationFormat>와이드스크린</PresentationFormat>
  <Paragraphs>859</Paragraphs>
  <Slides>38</Slides>
  <Notes>38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5" baseType="lpstr">
      <vt:lpstr>Arial</vt:lpstr>
      <vt:lpstr>여기어때 잘난체</vt:lpstr>
      <vt:lpstr>Wingdings</vt:lpstr>
      <vt:lpstr>맑은 고딕</vt:lpstr>
      <vt:lpstr>맑은 고딕</vt:lpstr>
      <vt:lpstr>6_Office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Jay</dc:creator>
  <cp:lastModifiedBy>kjs94120@pusan.ac.kr</cp:lastModifiedBy>
  <cp:revision>229</cp:revision>
  <dcterms:created xsi:type="dcterms:W3CDTF">2020-08-11T03:52:27Z</dcterms:created>
  <dcterms:modified xsi:type="dcterms:W3CDTF">2023-11-11T20:45:42Z</dcterms:modified>
</cp:coreProperties>
</file>